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128"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1CEDA9-7FEA-401D-9FCE-2ADF5AD9CDB4}" type="datetimeFigureOut">
              <a:rPr lang="en-US" smtClean="0"/>
              <a:pPr/>
              <a:t>1/24/2016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1CEDA9-7FEA-401D-9FCE-2ADF5AD9CDB4}" type="datetimeFigureOut">
              <a:rPr lang="en-US" smtClean="0"/>
              <a:pPr/>
              <a:t>1/24/2016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1CEDA9-7FEA-401D-9FCE-2ADF5AD9CDB4}" type="datetimeFigureOut">
              <a:rPr lang="en-US" smtClean="0"/>
              <a:pPr/>
              <a:t>1/24/2016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1CEDA9-7FEA-401D-9FCE-2ADF5AD9CDB4}" type="datetimeFigureOut">
              <a:rPr lang="en-US" smtClean="0"/>
              <a:pPr/>
              <a:t>1/24/2016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CEDA9-7FEA-401D-9FCE-2ADF5AD9CDB4}" type="datetimeFigureOut">
              <a:rPr lang="en-US" smtClean="0"/>
              <a:pPr/>
              <a:t>1/24/2016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1CEDA9-7FEA-401D-9FCE-2ADF5AD9CDB4}" type="datetimeFigureOut">
              <a:rPr lang="en-US" smtClean="0"/>
              <a:pPr/>
              <a:t>1/24/2016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1CEDA9-7FEA-401D-9FCE-2ADF5AD9CDB4}" type="datetimeFigureOut">
              <a:rPr lang="en-US" smtClean="0"/>
              <a:pPr/>
              <a:t>1/24/2016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1CEDA9-7FEA-401D-9FCE-2ADF5AD9CDB4}" type="datetimeFigureOut">
              <a:rPr lang="en-US" smtClean="0"/>
              <a:pPr/>
              <a:t>1/24/2016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CEDA9-7FEA-401D-9FCE-2ADF5AD9CDB4}" type="datetimeFigureOut">
              <a:rPr lang="en-US" smtClean="0"/>
              <a:pPr/>
              <a:t>1/24/2016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CEDA9-7FEA-401D-9FCE-2ADF5AD9CDB4}" type="datetimeFigureOut">
              <a:rPr lang="en-US" smtClean="0"/>
              <a:pPr/>
              <a:t>1/24/2016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CEDA9-7FEA-401D-9FCE-2ADF5AD9CDB4}" type="datetimeFigureOut">
              <a:rPr lang="en-US" smtClean="0"/>
              <a:pPr/>
              <a:t>1/24/2016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C351D5-B19D-4A9E-B9FE-4CC98B30075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CEDA9-7FEA-401D-9FCE-2ADF5AD9CDB4}" type="datetimeFigureOut">
              <a:rPr lang="en-US" smtClean="0"/>
              <a:pPr/>
              <a:t>1/24/2016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351D5-B19D-4A9E-B9FE-4CC98B30075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0"/>
            <a:ext cx="3688830"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Power tools and Machinery</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TextBox 4"/>
          <p:cNvSpPr txBox="1"/>
          <p:nvPr/>
        </p:nvSpPr>
        <p:spPr>
          <a:xfrm>
            <a:off x="6500826" y="0"/>
            <a:ext cx="2643174" cy="738664"/>
          </a:xfrm>
          <a:prstGeom prst="rect">
            <a:avLst/>
          </a:prstGeom>
          <a:noFill/>
        </p:spPr>
        <p:txBody>
          <a:bodyPr wrap="square" rtlCol="0">
            <a:spAutoFit/>
          </a:bodyPr>
          <a:lstStyle/>
          <a:p>
            <a:r>
              <a:rPr lang="en-GB" sz="1400" dirty="0" smtClean="0"/>
              <a:t>Name:...........................................</a:t>
            </a:r>
          </a:p>
          <a:p>
            <a:r>
              <a:rPr lang="en-GB" sz="1400" dirty="0" smtClean="0"/>
              <a:t>Form:............................................</a:t>
            </a:r>
          </a:p>
          <a:p>
            <a:r>
              <a:rPr lang="en-GB" sz="1400" dirty="0" smtClean="0"/>
              <a:t>Date:.............................................</a:t>
            </a:r>
            <a:endParaRPr lang="en-GB" sz="1400" dirty="0"/>
          </a:p>
        </p:txBody>
      </p:sp>
      <p:sp>
        <p:nvSpPr>
          <p:cNvPr id="6" name="TextBox 5"/>
          <p:cNvSpPr txBox="1"/>
          <p:nvPr/>
        </p:nvSpPr>
        <p:spPr>
          <a:xfrm>
            <a:off x="142844" y="571480"/>
            <a:ext cx="9001156" cy="830997"/>
          </a:xfrm>
          <a:prstGeom prst="rect">
            <a:avLst/>
          </a:prstGeom>
          <a:noFill/>
        </p:spPr>
        <p:txBody>
          <a:bodyPr wrap="square" rtlCol="0">
            <a:spAutoFit/>
          </a:bodyPr>
          <a:lstStyle/>
          <a:p>
            <a:endParaRPr lang="en-GB" sz="1200" dirty="0" smtClean="0"/>
          </a:p>
          <a:p>
            <a:r>
              <a:rPr lang="en-GB" sz="1200" dirty="0" smtClean="0"/>
              <a:t>Look at the range of power tools and machinery displayed below and highlight the name use and the safety precautions that must be taken when using the equipment. Discuss safety equipment that must also be worn to ensure a safe working are and environment. Ensure that you use full sentences and record your answers in detail  displaying your knowledge and understanding of the equipment using key language.</a:t>
            </a:r>
            <a:endParaRPr lang="en-GB" sz="1200" dirty="0"/>
          </a:p>
        </p:txBody>
      </p:sp>
      <p:pic>
        <p:nvPicPr>
          <p:cNvPr id="1026" name="Picture 2" descr="Image result for hand router"/>
          <p:cNvPicPr>
            <a:picLocks noChangeAspect="1" noChangeArrowheads="1"/>
          </p:cNvPicPr>
          <p:nvPr/>
        </p:nvPicPr>
        <p:blipFill>
          <a:blip r:embed="rId2"/>
          <a:srcRect/>
          <a:stretch>
            <a:fillRect/>
          </a:stretch>
        </p:blipFill>
        <p:spPr bwMode="auto">
          <a:xfrm>
            <a:off x="214282" y="1500174"/>
            <a:ext cx="2714644" cy="1497677"/>
          </a:xfrm>
          <a:prstGeom prst="rect">
            <a:avLst/>
          </a:prstGeom>
          <a:noFill/>
        </p:spPr>
      </p:pic>
      <p:grpSp>
        <p:nvGrpSpPr>
          <p:cNvPr id="11" name="Group 10"/>
          <p:cNvGrpSpPr/>
          <p:nvPr/>
        </p:nvGrpSpPr>
        <p:grpSpPr>
          <a:xfrm>
            <a:off x="214282" y="3071810"/>
            <a:ext cx="2714644" cy="2214578"/>
            <a:chOff x="214282" y="3071810"/>
            <a:chExt cx="2714644" cy="2214578"/>
          </a:xfrm>
        </p:grpSpPr>
        <p:sp>
          <p:nvSpPr>
            <p:cNvPr id="8" name="Rectangle 7"/>
            <p:cNvSpPr/>
            <p:nvPr/>
          </p:nvSpPr>
          <p:spPr>
            <a:xfrm>
              <a:off x="214282" y="3071810"/>
              <a:ext cx="2714644"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85720" y="3143248"/>
              <a:ext cx="2571768" cy="2123658"/>
            </a:xfrm>
            <a:prstGeom prst="rect">
              <a:avLst/>
            </a:prstGeom>
            <a:noFill/>
          </p:spPr>
          <p:txBody>
            <a:bodyPr wrap="square" rtlCol="0">
              <a:spAutoFit/>
            </a:bodyPr>
            <a:lstStyle/>
            <a:p>
              <a:r>
                <a:rPr lang="en-GB" sz="1200" dirty="0" smtClean="0"/>
                <a:t>Equipment Name:.................................</a:t>
              </a:r>
            </a:p>
            <a:p>
              <a:endParaRPr lang="en-GB" sz="1200" dirty="0"/>
            </a:p>
            <a:p>
              <a:r>
                <a:rPr lang="en-GB" sz="1200" dirty="0" smtClean="0"/>
                <a:t>Machine Use:.................................................................................................................................................................................................................................................</a:t>
              </a:r>
            </a:p>
            <a:p>
              <a:r>
                <a:rPr lang="en-GB" sz="1200" dirty="0" smtClean="0"/>
                <a:t>Health and Safety:...............................................................................................................................................................................</a:t>
              </a:r>
              <a:endParaRPr lang="en-GB" sz="1200" dirty="0"/>
            </a:p>
          </p:txBody>
        </p:sp>
      </p:grpSp>
      <p:pic>
        <p:nvPicPr>
          <p:cNvPr id="1028" name="Picture 4" descr="http://ecx.images-amazon.com/images/I/81Mam93iY1L._SL1500_.jpg"/>
          <p:cNvPicPr>
            <a:picLocks noChangeAspect="1" noChangeArrowheads="1"/>
          </p:cNvPicPr>
          <p:nvPr/>
        </p:nvPicPr>
        <p:blipFill>
          <a:blip r:embed="rId3" cstate="print"/>
          <a:srcRect/>
          <a:stretch>
            <a:fillRect/>
          </a:stretch>
        </p:blipFill>
        <p:spPr bwMode="auto">
          <a:xfrm>
            <a:off x="3286116" y="1357298"/>
            <a:ext cx="2143140" cy="1571536"/>
          </a:xfrm>
          <a:prstGeom prst="rect">
            <a:avLst/>
          </a:prstGeom>
          <a:noFill/>
        </p:spPr>
      </p:pic>
      <p:grpSp>
        <p:nvGrpSpPr>
          <p:cNvPr id="12" name="Group 11"/>
          <p:cNvGrpSpPr/>
          <p:nvPr/>
        </p:nvGrpSpPr>
        <p:grpSpPr>
          <a:xfrm>
            <a:off x="3143240" y="3071810"/>
            <a:ext cx="2714644" cy="2214578"/>
            <a:chOff x="214282" y="3071810"/>
            <a:chExt cx="2714644" cy="2214578"/>
          </a:xfrm>
        </p:grpSpPr>
        <p:sp>
          <p:nvSpPr>
            <p:cNvPr id="13" name="Rectangle 12"/>
            <p:cNvSpPr/>
            <p:nvPr/>
          </p:nvSpPr>
          <p:spPr>
            <a:xfrm>
              <a:off x="214282" y="3071810"/>
              <a:ext cx="2714644"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85720" y="3143248"/>
              <a:ext cx="2571768" cy="2123658"/>
            </a:xfrm>
            <a:prstGeom prst="rect">
              <a:avLst/>
            </a:prstGeom>
            <a:noFill/>
          </p:spPr>
          <p:txBody>
            <a:bodyPr wrap="square" rtlCol="0">
              <a:spAutoFit/>
            </a:bodyPr>
            <a:lstStyle/>
            <a:p>
              <a:r>
                <a:rPr lang="en-GB" sz="1200" dirty="0" smtClean="0"/>
                <a:t>Equipment Name:.................................</a:t>
              </a:r>
            </a:p>
            <a:p>
              <a:endParaRPr lang="en-GB" sz="1200" dirty="0"/>
            </a:p>
            <a:p>
              <a:r>
                <a:rPr lang="en-GB" sz="1200" dirty="0" smtClean="0"/>
                <a:t>Machine Use:.................................................................................................................................................................................................................................................</a:t>
              </a:r>
            </a:p>
            <a:p>
              <a:r>
                <a:rPr lang="en-GB" sz="1200" dirty="0" smtClean="0"/>
                <a:t>Health and Safety:...............................................................................................................................................................................</a:t>
              </a:r>
              <a:endParaRPr lang="en-GB" sz="1200" dirty="0"/>
            </a:p>
          </p:txBody>
        </p:sp>
      </p:grpSp>
      <p:pic>
        <p:nvPicPr>
          <p:cNvPr id="1030" name="Picture 6" descr="http://meshforum.org/images/0253.jpg"/>
          <p:cNvPicPr>
            <a:picLocks noChangeAspect="1" noChangeArrowheads="1"/>
          </p:cNvPicPr>
          <p:nvPr/>
        </p:nvPicPr>
        <p:blipFill>
          <a:blip r:embed="rId4"/>
          <a:srcRect/>
          <a:stretch>
            <a:fillRect/>
          </a:stretch>
        </p:blipFill>
        <p:spPr bwMode="auto">
          <a:xfrm>
            <a:off x="6429388" y="1357298"/>
            <a:ext cx="1619228" cy="1619228"/>
          </a:xfrm>
          <a:prstGeom prst="rect">
            <a:avLst/>
          </a:prstGeom>
          <a:noFill/>
        </p:spPr>
      </p:pic>
      <p:grpSp>
        <p:nvGrpSpPr>
          <p:cNvPr id="16" name="Group 15"/>
          <p:cNvGrpSpPr/>
          <p:nvPr/>
        </p:nvGrpSpPr>
        <p:grpSpPr>
          <a:xfrm>
            <a:off x="6143636" y="3071810"/>
            <a:ext cx="2714644" cy="2214578"/>
            <a:chOff x="214282" y="3071810"/>
            <a:chExt cx="2714644" cy="2214578"/>
          </a:xfrm>
        </p:grpSpPr>
        <p:sp>
          <p:nvSpPr>
            <p:cNvPr id="17" name="Rectangle 16"/>
            <p:cNvSpPr/>
            <p:nvPr/>
          </p:nvSpPr>
          <p:spPr>
            <a:xfrm>
              <a:off x="214282" y="3071810"/>
              <a:ext cx="2714644"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285720" y="3143248"/>
              <a:ext cx="2571768" cy="2123658"/>
            </a:xfrm>
            <a:prstGeom prst="rect">
              <a:avLst/>
            </a:prstGeom>
            <a:noFill/>
          </p:spPr>
          <p:txBody>
            <a:bodyPr wrap="square" rtlCol="0">
              <a:spAutoFit/>
            </a:bodyPr>
            <a:lstStyle/>
            <a:p>
              <a:r>
                <a:rPr lang="en-GB" sz="1200" dirty="0" smtClean="0"/>
                <a:t>Equipment Name:.................................</a:t>
              </a:r>
            </a:p>
            <a:p>
              <a:endParaRPr lang="en-GB" sz="1200" dirty="0"/>
            </a:p>
            <a:p>
              <a:r>
                <a:rPr lang="en-GB" sz="1200" dirty="0" smtClean="0"/>
                <a:t>Machine Use:.................................................................................................................................................................................................................................................</a:t>
              </a:r>
            </a:p>
            <a:p>
              <a:r>
                <a:rPr lang="en-GB" sz="1200" dirty="0" smtClean="0"/>
                <a:t>Health and Safety:...............................................................................................................................................................................</a:t>
              </a:r>
              <a:endParaRPr lang="en-GB" sz="1200" dirty="0"/>
            </a:p>
          </p:txBody>
        </p:sp>
      </p:grpSp>
      <p:grpSp>
        <p:nvGrpSpPr>
          <p:cNvPr id="21" name="Group 20"/>
          <p:cNvGrpSpPr/>
          <p:nvPr/>
        </p:nvGrpSpPr>
        <p:grpSpPr>
          <a:xfrm>
            <a:off x="142844" y="5429264"/>
            <a:ext cx="2786082" cy="1214446"/>
            <a:chOff x="214282" y="5429264"/>
            <a:chExt cx="2786082" cy="1214446"/>
          </a:xfrm>
        </p:grpSpPr>
        <p:sp>
          <p:nvSpPr>
            <p:cNvPr id="19" name="Rectangle 18"/>
            <p:cNvSpPr/>
            <p:nvPr/>
          </p:nvSpPr>
          <p:spPr>
            <a:xfrm>
              <a:off x="214282" y="5429264"/>
              <a:ext cx="2786082"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285720" y="5500702"/>
              <a:ext cx="2500330" cy="553998"/>
            </a:xfrm>
            <a:prstGeom prst="rect">
              <a:avLst/>
            </a:prstGeom>
            <a:noFill/>
          </p:spPr>
          <p:txBody>
            <a:bodyPr wrap="square" rtlCol="0">
              <a:spAutoFit/>
            </a:bodyPr>
            <a:lstStyle/>
            <a:p>
              <a:r>
                <a:rPr lang="en-GB" sz="1000" dirty="0" smtClean="0"/>
                <a:t>Highlight and explain how this equipment could be used to manufacture certain products/features</a:t>
              </a:r>
              <a:endParaRPr lang="en-GB" sz="1000" dirty="0"/>
            </a:p>
          </p:txBody>
        </p:sp>
      </p:grpSp>
      <p:grpSp>
        <p:nvGrpSpPr>
          <p:cNvPr id="22" name="Group 21"/>
          <p:cNvGrpSpPr/>
          <p:nvPr/>
        </p:nvGrpSpPr>
        <p:grpSpPr>
          <a:xfrm>
            <a:off x="3143240" y="5429264"/>
            <a:ext cx="2786082" cy="1214446"/>
            <a:chOff x="214282" y="5429264"/>
            <a:chExt cx="2786082" cy="1214446"/>
          </a:xfrm>
        </p:grpSpPr>
        <p:sp>
          <p:nvSpPr>
            <p:cNvPr id="23" name="Rectangle 22"/>
            <p:cNvSpPr/>
            <p:nvPr/>
          </p:nvSpPr>
          <p:spPr>
            <a:xfrm>
              <a:off x="214282" y="5429264"/>
              <a:ext cx="2786082"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285720" y="5500702"/>
              <a:ext cx="2500330" cy="553998"/>
            </a:xfrm>
            <a:prstGeom prst="rect">
              <a:avLst/>
            </a:prstGeom>
            <a:noFill/>
          </p:spPr>
          <p:txBody>
            <a:bodyPr wrap="square" rtlCol="0">
              <a:spAutoFit/>
            </a:bodyPr>
            <a:lstStyle/>
            <a:p>
              <a:r>
                <a:rPr lang="en-GB" sz="1000" dirty="0" smtClean="0"/>
                <a:t>Highlight and explain how this equipment could be used to manufacture certain products/features</a:t>
              </a:r>
              <a:endParaRPr lang="en-GB" sz="1000" dirty="0"/>
            </a:p>
          </p:txBody>
        </p:sp>
      </p:grpSp>
      <p:grpSp>
        <p:nvGrpSpPr>
          <p:cNvPr id="25" name="Group 24"/>
          <p:cNvGrpSpPr/>
          <p:nvPr/>
        </p:nvGrpSpPr>
        <p:grpSpPr>
          <a:xfrm>
            <a:off x="6072198" y="5429264"/>
            <a:ext cx="2786082" cy="1214446"/>
            <a:chOff x="214282" y="5429264"/>
            <a:chExt cx="2786082" cy="1214446"/>
          </a:xfrm>
        </p:grpSpPr>
        <p:sp>
          <p:nvSpPr>
            <p:cNvPr id="26" name="Rectangle 25"/>
            <p:cNvSpPr/>
            <p:nvPr/>
          </p:nvSpPr>
          <p:spPr>
            <a:xfrm>
              <a:off x="214282" y="5429264"/>
              <a:ext cx="2786082"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285720" y="5500702"/>
              <a:ext cx="2500330" cy="553998"/>
            </a:xfrm>
            <a:prstGeom prst="rect">
              <a:avLst/>
            </a:prstGeom>
            <a:noFill/>
          </p:spPr>
          <p:txBody>
            <a:bodyPr wrap="square" rtlCol="0">
              <a:spAutoFit/>
            </a:bodyPr>
            <a:lstStyle/>
            <a:p>
              <a:r>
                <a:rPr lang="en-GB" sz="1000" dirty="0" smtClean="0"/>
                <a:t>Highlight and explain how this equipment could be used to manufacture certain products/features</a:t>
              </a:r>
              <a:endParaRPr lang="en-GB" sz="1000"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0"/>
            <a:ext cx="3688830"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Power tools and Machinery</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TextBox 4"/>
          <p:cNvSpPr txBox="1"/>
          <p:nvPr/>
        </p:nvSpPr>
        <p:spPr>
          <a:xfrm>
            <a:off x="6500826" y="0"/>
            <a:ext cx="2643174" cy="738664"/>
          </a:xfrm>
          <a:prstGeom prst="rect">
            <a:avLst/>
          </a:prstGeom>
          <a:noFill/>
        </p:spPr>
        <p:txBody>
          <a:bodyPr wrap="square" rtlCol="0">
            <a:spAutoFit/>
          </a:bodyPr>
          <a:lstStyle/>
          <a:p>
            <a:r>
              <a:rPr lang="en-GB" sz="1400" dirty="0" smtClean="0"/>
              <a:t>Name:...........................................</a:t>
            </a:r>
          </a:p>
          <a:p>
            <a:r>
              <a:rPr lang="en-GB" sz="1400" dirty="0" smtClean="0"/>
              <a:t>Form:............................................</a:t>
            </a:r>
          </a:p>
          <a:p>
            <a:r>
              <a:rPr lang="en-GB" sz="1400" dirty="0" smtClean="0"/>
              <a:t>Date:.............................................</a:t>
            </a:r>
            <a:endParaRPr lang="en-GB" sz="1400" dirty="0"/>
          </a:p>
        </p:txBody>
      </p:sp>
      <p:grpSp>
        <p:nvGrpSpPr>
          <p:cNvPr id="2" name="Group 10"/>
          <p:cNvGrpSpPr/>
          <p:nvPr/>
        </p:nvGrpSpPr>
        <p:grpSpPr>
          <a:xfrm>
            <a:off x="214282" y="3071810"/>
            <a:ext cx="2714644" cy="2214578"/>
            <a:chOff x="214282" y="3071810"/>
            <a:chExt cx="2714644" cy="2214578"/>
          </a:xfrm>
        </p:grpSpPr>
        <p:sp>
          <p:nvSpPr>
            <p:cNvPr id="8" name="Rectangle 7"/>
            <p:cNvSpPr/>
            <p:nvPr/>
          </p:nvSpPr>
          <p:spPr>
            <a:xfrm>
              <a:off x="214282" y="3071810"/>
              <a:ext cx="2714644"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85720" y="3143248"/>
              <a:ext cx="2571768" cy="2123658"/>
            </a:xfrm>
            <a:prstGeom prst="rect">
              <a:avLst/>
            </a:prstGeom>
            <a:noFill/>
          </p:spPr>
          <p:txBody>
            <a:bodyPr wrap="square" rtlCol="0">
              <a:spAutoFit/>
            </a:bodyPr>
            <a:lstStyle/>
            <a:p>
              <a:r>
                <a:rPr lang="en-GB" sz="1200" dirty="0" smtClean="0"/>
                <a:t>Equipment Name:.................................</a:t>
              </a:r>
            </a:p>
            <a:p>
              <a:endParaRPr lang="en-GB" sz="1200" dirty="0"/>
            </a:p>
            <a:p>
              <a:r>
                <a:rPr lang="en-GB" sz="1200" dirty="0" smtClean="0"/>
                <a:t>Machine Use:.................................................................................................................................................................................................................................................</a:t>
              </a:r>
            </a:p>
            <a:p>
              <a:r>
                <a:rPr lang="en-GB" sz="1200" dirty="0" smtClean="0"/>
                <a:t>Health and Safety:...............................................................................................................................................................................</a:t>
              </a:r>
              <a:endParaRPr lang="en-GB" sz="1200" dirty="0"/>
            </a:p>
          </p:txBody>
        </p:sp>
      </p:grpSp>
      <p:grpSp>
        <p:nvGrpSpPr>
          <p:cNvPr id="3" name="Group 11"/>
          <p:cNvGrpSpPr/>
          <p:nvPr/>
        </p:nvGrpSpPr>
        <p:grpSpPr>
          <a:xfrm>
            <a:off x="3143240" y="3071810"/>
            <a:ext cx="2714644" cy="2214578"/>
            <a:chOff x="214282" y="3071810"/>
            <a:chExt cx="2714644" cy="2214578"/>
          </a:xfrm>
        </p:grpSpPr>
        <p:sp>
          <p:nvSpPr>
            <p:cNvPr id="13" name="Rectangle 12"/>
            <p:cNvSpPr/>
            <p:nvPr/>
          </p:nvSpPr>
          <p:spPr>
            <a:xfrm>
              <a:off x="214282" y="3071810"/>
              <a:ext cx="2714644"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85720" y="3143248"/>
              <a:ext cx="2571768" cy="2123658"/>
            </a:xfrm>
            <a:prstGeom prst="rect">
              <a:avLst/>
            </a:prstGeom>
            <a:noFill/>
          </p:spPr>
          <p:txBody>
            <a:bodyPr wrap="square" rtlCol="0">
              <a:spAutoFit/>
            </a:bodyPr>
            <a:lstStyle/>
            <a:p>
              <a:r>
                <a:rPr lang="en-GB" sz="1200" dirty="0" smtClean="0"/>
                <a:t>Equipment Name:.................................</a:t>
              </a:r>
            </a:p>
            <a:p>
              <a:endParaRPr lang="en-GB" sz="1200" dirty="0"/>
            </a:p>
            <a:p>
              <a:r>
                <a:rPr lang="en-GB" sz="1200" dirty="0" smtClean="0"/>
                <a:t>Machine Use:.................................................................................................................................................................................................................................................</a:t>
              </a:r>
            </a:p>
            <a:p>
              <a:r>
                <a:rPr lang="en-GB" sz="1200" dirty="0" smtClean="0"/>
                <a:t>Health and Safety:...............................................................................................................................................................................</a:t>
              </a:r>
              <a:endParaRPr lang="en-GB" sz="1200" dirty="0"/>
            </a:p>
          </p:txBody>
        </p:sp>
      </p:grpSp>
      <p:grpSp>
        <p:nvGrpSpPr>
          <p:cNvPr id="7" name="Group 15"/>
          <p:cNvGrpSpPr/>
          <p:nvPr/>
        </p:nvGrpSpPr>
        <p:grpSpPr>
          <a:xfrm>
            <a:off x="6000760" y="3071810"/>
            <a:ext cx="2714644" cy="2214578"/>
            <a:chOff x="214282" y="3071810"/>
            <a:chExt cx="2714644" cy="2214578"/>
          </a:xfrm>
        </p:grpSpPr>
        <p:sp>
          <p:nvSpPr>
            <p:cNvPr id="17" name="Rectangle 16"/>
            <p:cNvSpPr/>
            <p:nvPr/>
          </p:nvSpPr>
          <p:spPr>
            <a:xfrm>
              <a:off x="214282" y="3071810"/>
              <a:ext cx="2714644"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285720" y="3143248"/>
              <a:ext cx="2571768" cy="2123658"/>
            </a:xfrm>
            <a:prstGeom prst="rect">
              <a:avLst/>
            </a:prstGeom>
            <a:noFill/>
          </p:spPr>
          <p:txBody>
            <a:bodyPr wrap="square" rtlCol="0">
              <a:spAutoFit/>
            </a:bodyPr>
            <a:lstStyle/>
            <a:p>
              <a:r>
                <a:rPr lang="en-GB" sz="1200" dirty="0" smtClean="0"/>
                <a:t>Equipment Name:.................................</a:t>
              </a:r>
            </a:p>
            <a:p>
              <a:endParaRPr lang="en-GB" sz="1200" dirty="0"/>
            </a:p>
            <a:p>
              <a:r>
                <a:rPr lang="en-GB" sz="1200" dirty="0" smtClean="0"/>
                <a:t>Machine Use:.................................................................................................................................................................................................................................................</a:t>
              </a:r>
            </a:p>
            <a:p>
              <a:r>
                <a:rPr lang="en-GB" sz="1200" dirty="0" smtClean="0"/>
                <a:t>Health and Safety:...............................................................................................................................................................................</a:t>
              </a:r>
              <a:endParaRPr lang="en-GB" sz="1200" dirty="0"/>
            </a:p>
          </p:txBody>
        </p:sp>
      </p:grpSp>
      <p:pic>
        <p:nvPicPr>
          <p:cNvPr id="14338" name="Picture 2" descr="http://www.builderbill-diy-help.com/image-files/orbital-sander.jpg"/>
          <p:cNvPicPr>
            <a:picLocks noChangeAspect="1" noChangeArrowheads="1"/>
          </p:cNvPicPr>
          <p:nvPr/>
        </p:nvPicPr>
        <p:blipFill>
          <a:blip r:embed="rId2"/>
          <a:srcRect/>
          <a:stretch>
            <a:fillRect/>
          </a:stretch>
        </p:blipFill>
        <p:spPr bwMode="auto">
          <a:xfrm>
            <a:off x="285719" y="714356"/>
            <a:ext cx="2542543" cy="2071702"/>
          </a:xfrm>
          <a:prstGeom prst="rect">
            <a:avLst/>
          </a:prstGeom>
          <a:noFill/>
        </p:spPr>
      </p:pic>
      <p:pic>
        <p:nvPicPr>
          <p:cNvPr id="14340" name="Picture 4" descr="http://www.clarketooling.co.uk/tools/ETC180_500W.jpg"/>
          <p:cNvPicPr>
            <a:picLocks noChangeAspect="1" noChangeArrowheads="1"/>
          </p:cNvPicPr>
          <p:nvPr/>
        </p:nvPicPr>
        <p:blipFill>
          <a:blip r:embed="rId3"/>
          <a:srcRect/>
          <a:stretch>
            <a:fillRect/>
          </a:stretch>
        </p:blipFill>
        <p:spPr bwMode="auto">
          <a:xfrm>
            <a:off x="3214678" y="500042"/>
            <a:ext cx="2381250" cy="2381250"/>
          </a:xfrm>
          <a:prstGeom prst="rect">
            <a:avLst/>
          </a:prstGeom>
          <a:noFill/>
        </p:spPr>
      </p:pic>
      <p:sp>
        <p:nvSpPr>
          <p:cNvPr id="14342" name="AutoShape 6" descr="data:image/jpeg;base64,/9j/4AAQSkZJRgABAQAAAQABAAD/2wCEAAkGBxISERMTEBIVEhUXFRQVFRgVFxUZFRMVFxUYFxQUFRcbHCggGBolGxMVITEiMSkrLi4uFyAzODMsNyktLysBCgoKDg0OGxAQGy4kICQvLSwsLCwsLCw0LDYsLCwsLCwsLDcsLCwsLCwsLCwsLCwsLCwsLCwsLCwsLCwsLCwsLP/AABEIAOEA4QMBIgACEQEDEQH/xAAcAAEAAwEBAQEBAAAAAAAAAAAABQYHBAMIAgH/xABFEAACAQIDBAgCBQgIBwAAAAABAgADEQQSIQUGMUETIjJRYXGBkQehFCNCUrEVYnJzkrLB0SQzNIKio+HwCCZjg7Pi8f/EABkBAQADAQEAAAAAAAAAAAAAAAABAgMEBf/EACsRAQACAgEDAwEIAwAAAAAAAAABAgMRMQQSIRMyQZEFFCJCcYGhwSNRUv/aAAwDAQACEQMRAD8A3GIiAiIgIiICIiAiIgIiICeWJxKU1LVGCqOZNhPWUP4wbOz4Pp1Yh6V1A61iKzIhsAe2CFsfFhzgXXC4tKgvTYML20PA9xnvMh+BW1EAq4axzN9aG43K2RgfHUH3mvQEREBERAREQEREBERAREQEREBERAREQEREBERAREQEitr7eoYYqKtRULGwLGyA6WDPwUm+gJF5IYmrkRmP2VLewv8AwnzPht78bVqVKmbNnJcqeHWN8vly9BHn4G1Vd5sSTcUwqk5RlXpLk9k5g1rceHdOHHbUxNenUovlYOtSmPqjld7WAXiRY66gWI4mZU+3FXV8OEPE5VA9braeDb00zpZvItUt7Z5XUp3Dv3G2jUwm0FuOjGfK4It1W0cW7xPoHZe0qddM9M3HAjgRx5HkbXB5ifL9XEKai1QCBmIPHmQRryGthNO3O24wxdCzHK5VGHetQWQejlD798cJ1tr8T+Cf2WVIiICIiAiIgIiICIiAiIgIiICIiAiIgIiICc+KxqU7Z2AJvYcza17DwuPedExX4n7yirizRpsFOHJp9WqAzu+UtZLg3GW2l/SBo21t4V6OoAhsUcXJt9k8rGfOe6RsfQScwe0qlUg9PUIIFuuTpfTtXndg9yalOlSxK1EanVRCykMSnSKTbqAtyP2bD70RtOt8IjeSpZT5SoYdbnWXrH7u1q31eHAchdEVkzWHE2ZgbekrGz9h12eyLTc2vZK+GdiB3KtQk+klEw/mAJZSt9QbA9xvcH/ffLtu3WZXougNZlamyqNC7I4YICeBOglIwAtUYeRlu3TqWrU1BsRWosPI1BmHzP7MzstTh9GCf2Il1SIiAiIgIiICIiAiIgIiICIiAiIgIiICIiB44ysUpu4UuVVmCr2nIBIVfE2t6zAd78Wy0amJqnXEMzBFvlRn1NM34Zb6k2Oh05D6ElK3o+HVDGVKlXpXpNUy5wAjIxVcoNiL3tp2rSl692m2HNOPu18xphm7NyqDu0+c1DczbipSoK9FS3RIpdCVqlKfSLSBH2wOka2oHaM4a/wuxeHYDDGnXpgC1z0b+RU3Hrf2kzsnYlX6Lh1Yr1VXNTcBgHJPSZQTqQTycJfXKDqLT54Vx6jmNpfF7wKtamSmSjkq3LIC4c5sgTISbEE3087SPxG0MAFYJTTpWqKFIwrpqz0xTIOTqlQLXJFit7agHxxeynFl+j3NjTQ9LVTMbaOVpsx/u93oRwU9jDLTPQZTnRrCvi2CMrK5NiMr2C2tcjUchrWe5f8Ax6+d/syBdKwPeCJPbNxPQ4ijUIuAyk+Ivc+uh95BV+Kt3N+Mm69O9AN91h7H/wBgvvJsxpy+m6VQMoZTcEAg94OoM/cq3w12n0+z6RJu1O9Jv7vZ/wAJWWmWRJERAREQEREBERAREQEREBERAREQEREBERAREQEomx9s0mV1Y5ClapTNmvfLUIBsNdbnqgXuDy1l7nzHtFim0cUVJU9PWF1JBt0jaaQmJ03ttqUlAviadLSwWoRT9PrBfmBPwNq4fo2DYug7EWUCpRJuRYAZbXJuOUxLaO2q9NcyVSDbjZT73BvwkCN7MW9laopAII+qpXUqbqVOXQiwsRqOUG4c2JW6H39pY9nUukohb2zsi3+7fTN6cfSQKC6keEunw2IOrAG1GuRfkVovYjxlbFeUn8LN5Rhenp1B1WysBmUBWU2bUm3MD0mrbI29TxBIQMDYHWxU+TKSDw4T532Efo9bDktYOlOppcWViRbyzI/pab3ga606il2Cix1PC9pETO9LTEa2scT803DAFSCDqCNQR3gz9S6hERAREQEREBERAREQEREBERAREQEREBERAT5j24bbRxP6+t/5Gn05Pm/ebZVVMfiGKHL01U5gCRYuSM3dx5xEeUTOkZtk9T0lXw/alm2yerylYo9qSSm6Mn90kJUoDlu1Vb2vbqPy58ZXsMb6DWWjdfDVKbEsCnXYgMLE3Qg9U684iNyiZiIlxbY2TUpJSdmzhFWje2UWzOynzuSPUaSxPvcFp0mqipVso6qgW4Zb8esdD3c9Z77XoGtQqJxYqct/vjrJ6Zgsq2wMVZqTjXK/rYjMPLsn3l5iK2/ZnHdamt8T/DaPh/vVhsZTNOjULuoLG9MoLXtpy5juOt7S4TFv+H/FKamKULq4FW/3AGF08e2NfzZtMzbEREBERAREQEREBERAREQEREBERAREQEREBM72+v8ASKpHHNYHu4D1miGZtvRiUp16pdgoz8yBwK3t38RNsHMufqPbCPfBF1+u6Oo2vWFMKcvLiW19h5SvY/Z9Om5si6H7Sp3A8h4yx4PGpVF0bMPCRW2UuX8x+6s6ZjTj7u7zCD/KbrcIFQfmqBGF2ob6zixIIvK6mNcsQF1LZQNbjxlMkxWDDFrS0inWBW95VKSGniKiEEBrlfG/WW3qbekiKOOxOUpULoDYgFSM1jyJHDQT90qrZi7tewF+GtuA/wAU5bzt6OOvbO1+/wCH7DOlesKiMhFHgylT205Hym4THfhhTZcRSrtWCdN0idGwbNVsoYgHh1TlN/SbFKrkREBERAREQEREBERAREQEREBERAREQEREAZjvxE2VUrYmoabAammykkAq9tbjjbNw9psRmb7y/wBqq/pr+Cma4qxaZiWOa01iJhXt2di/REK5y+vHhp4D3nRiO0/mP3VkisjMQeu/mP3VnTbxVx0923FXwytxUGR/5KQN1VA0GvPnz9ZLZh5mKKZqtSmCoqU6TVnRjlK01y3JvoO2tgbXzTCZdFY/0h9t7JNWkopkBlNxfgRaxF+/h7Sv4fY1dlqgUncKpLlVLBQOJJHAS7EHMgPAsvNSCCW5qSCOryMntgqBT2nYW+qxHypKNJz2vWZ1DqrjtEblyfCIrXe1W71MMpNNriyirZSCANW6rak/aPhbWZjPwAH1mM/Rp/vPNmiEyRESUEREBERAREQEREBERAREQEREBERAREQEido7v0KzFmBVjxZSQTpbhw+UlokxMxwiaxPLNd5sB9Etl6SqoBZygUdEo4FgWGa+vLW3DlKtiMarOcpLXPOwA6oBvoJtmLwdOqMtRFcXvZgDMr3ZwFQbSpo1NSoq4ks2SwRKNWvSpL3AsKaNfibyfVt+byynBG/w+Fz3M2AtKktWoqtUcBwSNaalQQuvA8bylUR/zDtWxI/oTajNcdXCajLr7TXJkWYDeDaxJCgYBiSxUKoC4UlmLAgAWvqDKzO21Y056qdZOqVOdNDm7316wB7uIkxsf+p2n+oxR/yxISjVRhTNNgy5lFxltcO4IGUAWvfkPKW7dvCrWbE0WJC1KdVGI4gOQpt42JmEe9vPsVf4ADr43yo/jUmxyg/CXd6nhqVeojuxqVApzZbAU72tYcTnN/IcJfptHDGSIiSgiIgIiICIiAiIgIiICIiAiIgIiICIiAiIgJQd0Mv5Rx+Vix+k1MwPBDlICjv6qq39+X6Z1u5ihS2jjTWC0V+kVMrkZRUBBIdmPHVwg8EAlbfC1flosyajTDbxbVVgCDs9gQeBBTDXBml4TbGHqtkpVqbt90MC1hxOXjaZpRa28e1T3bPY/wCXhZMohyV6ComGZQFzMLhQFW4qVALAAAcJcNxwemr3/O/FZnOJ27TZcMLMMjAtcf8AUdjax10Yd0vvw+2olatUCA6KxJOl71Bb5TP07Rbcwt6tJjUSmNwP7Kf1tT+EssrHw5a+CU971Pxlnl68ItyRESypERAREQEREBERAREQEREBERAREQPOvWVFZmNlUEk9wGpM8cJtKjV/q6it4Ai48xxE89uf2av+qqfumZHUe3OaUp3QxyZOyW1Xn8ZgNTpMjwm82JpdisxHc/WHz/nOja+85xdA0cQCgzK2eibE25MrXDDW9rjgJM4rRwiOopPKybwfEHDYcN0RFZhzBtSXzfn6Xmebxb4rWwoNPIWrFr5c3Us5vqRo10BAPJtOF5K7vbu7Lap0mMrtXN+rTqp0dEeaqSG8s1vCd2/23cRkbDYOiBhujAzpS6RXUqOqhW60xYkai+lwRMLUn8zores+1m27m2WoYyhVrXKJUV2tqxF9bfPul6wWIWrt7adWmc1N9mFkaxsVanhrHXyPsZXtg7urVw9bFYmsKFCg2VwoBrO4CkIpPVUksADrrynjhMDjKNCnWGNShTqq/wBQalU1KlM9UA0QGAzIWsTa1wdDwnUyjuiI2hS3ZmhfC7HpRqVXqE2KECwJJOddBM4qhgwzjLc6ayQw2JxdJX6KmKiPcDKbVA2Qsbd+ik2APCdGSfDiwxPdMw2f4WVAdnU9dQWv4Em/4S3zM/gGX/J9QOG0xDWJ/QQEC/cR85pk548Q7pIiJKCIiAiIgIiICIiAiIgIiICIiAnlWxCr2j/OMUDkbLxym1uN7aSo1MXVQ2cftCx95hmzTj+GuLH3pjaGOLqVUAAgg3sbg8RbhKRjt2lNyhZT53HzlhXaCniCPmP5/KeyOrcCDOSOovvcS3tgpMatVn2J2FWThZx7Hx0OnzkfVVk7alfMae/Cac9IGcOI2arEMQbgEDVra963sfadVOvyR7vLjyfZ2OfbMx/LPVq34T0SrbnxBBtzB4g+EtGO2DTOuWx8ND8pA4vY5XsE+us66dfjt7vDkt9n5q+2duRkUrkI6hfpCv2S+XLmK9km3hPPE0GYEowVjxLAm/m17mHw1VeKk+Wv+s81r204GdFLUt5rLnv6lPF4lB4nYmI6TMSXFtCCDl77KDcD0kpsyrTyshDl1IADAgFr2NgDc8+M7VxE9zWzaHUdxsR46GTOMjMkNmbRcHqVGDLa5VjcXvYE+h0l23f3qZmWniLG9gr8NTwDD+P/ANme4QonZQL5cz3mdX0get7TK9NOjHl22mJx7IqM1Ciz9o00LeZUXnZMHWREQEREBERAREQEREBERAREQE/L0wRYgEdx1E/UQIrEbBoNwXIfzDYe3D5SF2vsjoKbVc4ZF1IIs3Hl3nXwlvkBvju+2NpIi1MmRxU8GIUgX/a7iPCY26fHafML+teseFZobUU9mp6N/rrOsYw8xfy/lILH7t4ule9LOvelyPMgXJ9lnKlCuih1WoEP2gDlOtrAMAv+KVt0H/FvqivXfF6/RZzVU87eenzn5OFHnK7T2uw0fKeWt1ue5c2jnyvO+ltFfzkPMHT35Tlv02anNd/o6adRitxP18Outgx3SPxexA/h6A+moklTxhPMMP8AfMaToTFJzBHz/D+Uwi+m813Cq1t1x9glfLUexkfW2LXThZvkf4zQaYVuBB8iDD4deJnVj6rLXiXLfpMN+a/0zRi69tGXzGnuNJJbLxhylbI4Y3ytTVwToAeFx5giWfEGnyAPieHp3zs2Vu6765RSU8yLFvJf4n5zb77fJHbFdyxjoaY57u6dJnYO1XqMtNgoATkLai3AX0EsE49n7Np0R1BrzY6sfX+HCdk1xxaK/i5LzEz4IiJoqREQEREBERAREQEREBERAREQEREBP5P7ECK2jsGhVDXpqrEEZlFiCeZta8ouK3MxVInIFqKTeyHsi1jlW4y8L2s2pM0+Jet5hnbHWzENrdLRW5R6bacwtvUlSf2Z57tYjauJqZaNFatPm9UZEX/uLofKzHwm5xM8ta5PdC2KLY+JVCpu3WABBRjblcEHuBtr56Tmo7JxFVsrKygcS98o8vvekvETmno8e3T94vpFbN2HTpWJ67/eYDT9Ecvx8ZKxE6K0isaiGM2mZ3JERLIIiICIiAiIgIiICIiAiIgIiICIiAiIgIiICIiAiIgIiICIiAiIgIiICIiAiIgIi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4344" name="AutoShape 8" descr="data:image/jpeg;base64,/9j/4AAQSkZJRgABAQAAAQABAAD/2wCEAAkGBxISERMTEBIVEhUXFRQVFRgVFxUZFRMVFxUYFxQUFRcbHCggGBolGxMVITEiMSkrLi4uFyAzODMsNyktLysBCgoKDg0OGxAQGy4kICQvLSwsLCwsLCw0LDYsLCwsLCwsLDcsLCwsLCwsLCwsLCwsLCwsLCwsLCwsLCwsLCwsLP/AABEIAOEA4QMBIgACEQEDEQH/xAAcAAEAAwEBAQEBAAAAAAAAAAAABQYHBAMIAgH/xABFEAACAQIDBAgCBQgIBwAAAAABAgADEQQSIQUGMUETIjJRYXGBkQehFCNCUrEVYnJzkrLB0SQzNIKio+HwCCZjg7Pi8f/EABkBAQADAQEAAAAAAAAAAAAAAAABAgMEBf/EACsRAQACAgEDAwEIAwAAAAAAAAABAgMRMQQSIRMyQZEFFCJCcYGhwSNRUv/aAAwDAQACEQMRAD8A3GIiAiIgIiICIiAiIgIiICeWJxKU1LVGCqOZNhPWUP4wbOz4Pp1Yh6V1A61iKzIhsAe2CFsfFhzgXXC4tKgvTYML20PA9xnvMh+BW1EAq4axzN9aG43K2RgfHUH3mvQEREBERAREQEREBERAREQEREBERAREQEREBERAREQEitr7eoYYqKtRULGwLGyA6WDPwUm+gJF5IYmrkRmP2VLewv8AwnzPht78bVqVKmbNnJcqeHWN8vly9BHn4G1Vd5sSTcUwqk5RlXpLk9k5g1rceHdOHHbUxNenUovlYOtSmPqjld7WAXiRY66gWI4mZU+3FXV8OEPE5VA9braeDb00zpZvItUt7Z5XUp3Dv3G2jUwm0FuOjGfK4It1W0cW7xPoHZe0qddM9M3HAjgRx5HkbXB5ifL9XEKai1QCBmIPHmQRryGthNO3O24wxdCzHK5VGHetQWQejlD798cJ1tr8T+Cf2WVIiICIiAiIgIiICIiAiIgIiICIiAiIgIiICc+KxqU7Z2AJvYcza17DwuPedExX4n7yirizRpsFOHJp9WqAzu+UtZLg3GW2l/SBo21t4V6OoAhsUcXJt9k8rGfOe6RsfQScwe0qlUg9PUIIFuuTpfTtXndg9yalOlSxK1EanVRCykMSnSKTbqAtyP2bD70RtOt8IjeSpZT5SoYdbnWXrH7u1q31eHAchdEVkzWHE2ZgbekrGz9h12eyLTc2vZK+GdiB3KtQk+klEw/mAJZSt9QbA9xvcH/ffLtu3WZXougNZlamyqNC7I4YICeBOglIwAtUYeRlu3TqWrU1BsRWosPI1BmHzP7MzstTh9GCf2Il1SIiAiIgIiICIiAiIgIiICIiAiIgIiICIiB44ysUpu4UuVVmCr2nIBIVfE2t6zAd78Wy0amJqnXEMzBFvlRn1NM34Zb6k2Oh05D6ElK3o+HVDGVKlXpXpNUy5wAjIxVcoNiL3tp2rSl692m2HNOPu18xphm7NyqDu0+c1DczbipSoK9FS3RIpdCVqlKfSLSBH2wOka2oHaM4a/wuxeHYDDGnXpgC1z0b+RU3Hrf2kzsnYlX6Lh1Yr1VXNTcBgHJPSZQTqQTycJfXKDqLT54Vx6jmNpfF7wKtamSmSjkq3LIC4c5sgTISbEE3087SPxG0MAFYJTTpWqKFIwrpqz0xTIOTqlQLXJFit7agHxxeynFl+j3NjTQ9LVTMbaOVpsx/u93oRwU9jDLTPQZTnRrCvi2CMrK5NiMr2C2tcjUchrWe5f8Ax6+d/syBdKwPeCJPbNxPQ4ijUIuAyk+Ivc+uh95BV+Kt3N+Mm69O9AN91h7H/wBgvvJsxpy+m6VQMoZTcEAg94OoM/cq3w12n0+z6RJu1O9Jv7vZ/wAJWWmWRJERAREQEREBERAREQEREBERAREQEREBERAREQEomx9s0mV1Y5ClapTNmvfLUIBsNdbnqgXuDy1l7nzHtFim0cUVJU9PWF1JBt0jaaQmJ03ttqUlAviadLSwWoRT9PrBfmBPwNq4fo2DYug7EWUCpRJuRYAZbXJuOUxLaO2q9NcyVSDbjZT73BvwkCN7MW9laopAII+qpXUqbqVOXQiwsRqOUG4c2JW6H39pY9nUukohb2zsi3+7fTN6cfSQKC6keEunw2IOrAG1GuRfkVovYjxlbFeUn8LN5Rhenp1B1WysBmUBWU2bUm3MD0mrbI29TxBIQMDYHWxU+TKSDw4T532Efo9bDktYOlOppcWViRbyzI/pab3ga606il2Cix1PC9pETO9LTEa2scT803DAFSCDqCNQR3gz9S6hERAREQEREBERAREQEREBERAREQEREBERAT5j24bbRxP6+t/5Gn05Pm/ebZVVMfiGKHL01U5gCRYuSM3dx5xEeUTOkZtk9T0lXw/alm2yerylYo9qSSm6Mn90kJUoDlu1Vb2vbqPy58ZXsMb6DWWjdfDVKbEsCnXYgMLE3Qg9U684iNyiZiIlxbY2TUpJSdmzhFWje2UWzOynzuSPUaSxPvcFp0mqipVso6qgW4Zb8esdD3c9Z77XoGtQqJxYqct/vjrJ6Zgsq2wMVZqTjXK/rYjMPLsn3l5iK2/ZnHdamt8T/DaPh/vVhsZTNOjULuoLG9MoLXtpy5juOt7S4TFv+H/FKamKULq4FW/3AGF08e2NfzZtMzbEREBERAREQEREBERAREQEREBERAREQEREBM72+v8ASKpHHNYHu4D1miGZtvRiUp16pdgoz8yBwK3t38RNsHMufqPbCPfBF1+u6Oo2vWFMKcvLiW19h5SvY/Z9Om5si6H7Sp3A8h4yx4PGpVF0bMPCRW2UuX8x+6s6ZjTj7u7zCD/KbrcIFQfmqBGF2ob6zixIIvK6mNcsQF1LZQNbjxlMkxWDDFrS0inWBW95VKSGniKiEEBrlfG/WW3qbekiKOOxOUpULoDYgFSM1jyJHDQT90qrZi7tewF+GtuA/wAU5bzt6OOvbO1+/wCH7DOlesKiMhFHgylT205Hym4THfhhTZcRSrtWCdN0idGwbNVsoYgHh1TlN/SbFKrkREBERAREQEREBERAREQEREBERAREQEREAZjvxE2VUrYmoabAammykkAq9tbjjbNw9psRmb7y/wBqq/pr+Cma4qxaZiWOa01iJhXt2di/REK5y+vHhp4D3nRiO0/mP3VkisjMQeu/mP3VnTbxVx0923FXwytxUGR/5KQN1VA0GvPnz9ZLZh5mKKZqtSmCoqU6TVnRjlK01y3JvoO2tgbXzTCZdFY/0h9t7JNWkopkBlNxfgRaxF+/h7Sv4fY1dlqgUncKpLlVLBQOJJHAS7EHMgPAsvNSCCW5qSCOryMntgqBT2nYW+qxHypKNJz2vWZ1DqrjtEblyfCIrXe1W71MMpNNriyirZSCANW6rak/aPhbWZjPwAH1mM/Rp/vPNmiEyRESUEREBERAREQEREBERAREQEREBERAREQEido7v0KzFmBVjxZSQTpbhw+UlokxMxwiaxPLNd5sB9Etl6SqoBZygUdEo4FgWGa+vLW3DlKtiMarOcpLXPOwA6oBvoJtmLwdOqMtRFcXvZgDMr3ZwFQbSpo1NSoq4ks2SwRKNWvSpL3AsKaNfibyfVt+byynBG/w+Fz3M2AtKktWoqtUcBwSNaalQQuvA8bylUR/zDtWxI/oTajNcdXCajLr7TXJkWYDeDaxJCgYBiSxUKoC4UlmLAgAWvqDKzO21Y056qdZOqVOdNDm7316wB7uIkxsf+p2n+oxR/yxISjVRhTNNgy5lFxltcO4IGUAWvfkPKW7dvCrWbE0WJC1KdVGI4gOQpt42JmEe9vPsVf4ADr43yo/jUmxyg/CXd6nhqVeojuxqVApzZbAU72tYcTnN/IcJfptHDGSIiSgiIgIiICIiAiIgIiICIiAiIgIiICIiAiIgJQd0Mv5Rx+Vix+k1MwPBDlICjv6qq39+X6Z1u5ihS2jjTWC0V+kVMrkZRUBBIdmPHVwg8EAlbfC1flosyajTDbxbVVgCDs9gQeBBTDXBml4TbGHqtkpVqbt90MC1hxOXjaZpRa28e1T3bPY/wCXhZMohyV6ComGZQFzMLhQFW4qVALAAAcJcNxwemr3/O/FZnOJ27TZcMLMMjAtcf8AUdjax10Yd0vvw+2olatUCA6KxJOl71Bb5TP07Rbcwt6tJjUSmNwP7Kf1tT+EssrHw5a+CU971Pxlnl68ItyRESypERAREQEREBERAREQEREBERAREQPOvWVFZmNlUEk9wGpM8cJtKjV/q6it4Ai48xxE89uf2av+qqfumZHUe3OaUp3QxyZOyW1Xn8ZgNTpMjwm82JpdisxHc/WHz/nOja+85xdA0cQCgzK2eibE25MrXDDW9rjgJM4rRwiOopPKybwfEHDYcN0RFZhzBtSXzfn6Xmebxb4rWwoNPIWrFr5c3Us5vqRo10BAPJtOF5K7vbu7Lap0mMrtXN+rTqp0dEeaqSG8s1vCd2/23cRkbDYOiBhujAzpS6RXUqOqhW60xYkai+lwRMLUn8zores+1m27m2WoYyhVrXKJUV2tqxF9bfPul6wWIWrt7adWmc1N9mFkaxsVanhrHXyPsZXtg7urVw9bFYmsKFCg2VwoBrO4CkIpPVUksADrrynjhMDjKNCnWGNShTqq/wBQalU1KlM9UA0QGAzIWsTa1wdDwnUyjuiI2hS3ZmhfC7HpRqVXqE2KECwJJOddBM4qhgwzjLc6ayQw2JxdJX6KmKiPcDKbVA2Qsbd+ik2APCdGSfDiwxPdMw2f4WVAdnU9dQWv4Em/4S3zM/gGX/J9QOG0xDWJ/QQEC/cR85pk548Q7pIiJKCIiAiIgIiICIiAiIgIiICIiAnlWxCr2j/OMUDkbLxym1uN7aSo1MXVQ2cftCx95hmzTj+GuLH3pjaGOLqVUAAgg3sbg8RbhKRjt2lNyhZT53HzlhXaCniCPmP5/KeyOrcCDOSOovvcS3tgpMatVn2J2FWThZx7Hx0OnzkfVVk7alfMae/Cac9IGcOI2arEMQbgEDVra963sfadVOvyR7vLjyfZ2OfbMx/LPVq34T0SrbnxBBtzB4g+EtGO2DTOuWx8ND8pA4vY5XsE+us66dfjt7vDkt9n5q+2duRkUrkI6hfpCv2S+XLmK9km3hPPE0GYEowVjxLAm/m17mHw1VeKk+Wv+s81r204GdFLUt5rLnv6lPF4lB4nYmI6TMSXFtCCDl77KDcD0kpsyrTyshDl1IADAgFr2NgDc8+M7VxE9zWzaHUdxsR46GTOMjMkNmbRcHqVGDLa5VjcXvYE+h0l23f3qZmWniLG9gr8NTwDD+P/ANme4QonZQL5cz3mdX0get7TK9NOjHl22mJx7IqM1Ciz9o00LeZUXnZMHWREQEREBERAREQEREBERAREQE/L0wRYgEdx1E/UQIrEbBoNwXIfzDYe3D5SF2vsjoKbVc4ZF1IIs3Hl3nXwlvkBvju+2NpIi1MmRxU8GIUgX/a7iPCY26fHafML+teseFZobUU9mp6N/rrOsYw8xfy/lILH7t4ule9LOvelyPMgXJ9lnKlCuih1WoEP2gDlOtrAMAv+KVt0H/FvqivXfF6/RZzVU87eenzn5OFHnK7T2uw0fKeWt1ue5c2jnyvO+ltFfzkPMHT35Tlv02anNd/o6adRitxP18Outgx3SPxexA/h6A+moklTxhPMMP8AfMaToTFJzBHz/D+Uwi+m813Cq1t1x9glfLUexkfW2LXThZvkf4zQaYVuBB8iDD4deJnVj6rLXiXLfpMN+a/0zRi69tGXzGnuNJJbLxhylbI4Y3ytTVwToAeFx5giWfEGnyAPieHp3zs2Vu6765RSU8yLFvJf4n5zb77fJHbFdyxjoaY57u6dJnYO1XqMtNgoATkLai3AX0EsE49n7Np0R1BrzY6sfX+HCdk1xxaK/i5LzEz4IiJoqREQEREBERAREQEREBERAREQEREBP5P7ECK2jsGhVDXpqrEEZlFiCeZta8ouK3MxVInIFqKTeyHsi1jlW4y8L2s2pM0+Jet5hnbHWzENrdLRW5R6bacwtvUlSf2Z57tYjauJqZaNFatPm9UZEX/uLofKzHwm5xM8ta5PdC2KLY+JVCpu3WABBRjblcEHuBtr56Tmo7JxFVsrKygcS98o8vvekvETmno8e3T94vpFbN2HTpWJ67/eYDT9Ecvx8ZKxE6K0isaiGM2mZ3JERLIIiICIiAiIgIiICIiAiIgIiICIiAiIgIiICIiAiIgIiICIiAiIgIiICIiAiIgIi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4346" name="Picture 10" descr="https://www.machinemart.co.uk/images/library/range/large/0307.jpg"/>
          <p:cNvPicPr>
            <a:picLocks noChangeAspect="1" noChangeArrowheads="1"/>
          </p:cNvPicPr>
          <p:nvPr/>
        </p:nvPicPr>
        <p:blipFill>
          <a:blip r:embed="rId4"/>
          <a:srcRect/>
          <a:stretch>
            <a:fillRect/>
          </a:stretch>
        </p:blipFill>
        <p:spPr bwMode="auto">
          <a:xfrm>
            <a:off x="6286512" y="928670"/>
            <a:ext cx="2357454" cy="1928826"/>
          </a:xfrm>
          <a:prstGeom prst="rect">
            <a:avLst/>
          </a:prstGeom>
          <a:noFill/>
        </p:spPr>
      </p:pic>
      <p:grpSp>
        <p:nvGrpSpPr>
          <p:cNvPr id="22" name="Group 21"/>
          <p:cNvGrpSpPr/>
          <p:nvPr/>
        </p:nvGrpSpPr>
        <p:grpSpPr>
          <a:xfrm>
            <a:off x="214282" y="5429264"/>
            <a:ext cx="2786082" cy="1214446"/>
            <a:chOff x="214282" y="5429264"/>
            <a:chExt cx="2786082" cy="1214446"/>
          </a:xfrm>
        </p:grpSpPr>
        <p:sp>
          <p:nvSpPr>
            <p:cNvPr id="23" name="Rectangle 22"/>
            <p:cNvSpPr/>
            <p:nvPr/>
          </p:nvSpPr>
          <p:spPr>
            <a:xfrm>
              <a:off x="214282" y="5429264"/>
              <a:ext cx="2786082"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285720" y="5500702"/>
              <a:ext cx="2500330" cy="553998"/>
            </a:xfrm>
            <a:prstGeom prst="rect">
              <a:avLst/>
            </a:prstGeom>
            <a:noFill/>
          </p:spPr>
          <p:txBody>
            <a:bodyPr wrap="square" rtlCol="0">
              <a:spAutoFit/>
            </a:bodyPr>
            <a:lstStyle/>
            <a:p>
              <a:r>
                <a:rPr lang="en-GB" sz="1000" dirty="0" smtClean="0"/>
                <a:t>Highlight and explain how this equipment could be used to manufacture certain products/features</a:t>
              </a:r>
              <a:endParaRPr lang="en-GB" sz="1000" dirty="0"/>
            </a:p>
          </p:txBody>
        </p:sp>
      </p:grpSp>
      <p:grpSp>
        <p:nvGrpSpPr>
          <p:cNvPr id="25" name="Group 24"/>
          <p:cNvGrpSpPr/>
          <p:nvPr/>
        </p:nvGrpSpPr>
        <p:grpSpPr>
          <a:xfrm>
            <a:off x="3143240" y="5429264"/>
            <a:ext cx="2786082" cy="1214446"/>
            <a:chOff x="214282" y="5429264"/>
            <a:chExt cx="2786082" cy="1214446"/>
          </a:xfrm>
        </p:grpSpPr>
        <p:sp>
          <p:nvSpPr>
            <p:cNvPr id="26" name="Rectangle 25"/>
            <p:cNvSpPr/>
            <p:nvPr/>
          </p:nvSpPr>
          <p:spPr>
            <a:xfrm>
              <a:off x="214282" y="5429264"/>
              <a:ext cx="2786082"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285720" y="5500702"/>
              <a:ext cx="2500330" cy="553998"/>
            </a:xfrm>
            <a:prstGeom prst="rect">
              <a:avLst/>
            </a:prstGeom>
            <a:noFill/>
          </p:spPr>
          <p:txBody>
            <a:bodyPr wrap="square" rtlCol="0">
              <a:spAutoFit/>
            </a:bodyPr>
            <a:lstStyle/>
            <a:p>
              <a:r>
                <a:rPr lang="en-GB" sz="1000" dirty="0" smtClean="0"/>
                <a:t>Highlight and explain how this equipment could be used to manufacture certain products/features</a:t>
              </a:r>
              <a:endParaRPr lang="en-GB" sz="1000" dirty="0"/>
            </a:p>
          </p:txBody>
        </p:sp>
      </p:grpSp>
      <p:grpSp>
        <p:nvGrpSpPr>
          <p:cNvPr id="28" name="Group 27"/>
          <p:cNvGrpSpPr/>
          <p:nvPr/>
        </p:nvGrpSpPr>
        <p:grpSpPr>
          <a:xfrm>
            <a:off x="6000760" y="5429264"/>
            <a:ext cx="2786082" cy="1214446"/>
            <a:chOff x="214282" y="5429264"/>
            <a:chExt cx="2786082" cy="1214446"/>
          </a:xfrm>
        </p:grpSpPr>
        <p:sp>
          <p:nvSpPr>
            <p:cNvPr id="29" name="Rectangle 28"/>
            <p:cNvSpPr/>
            <p:nvPr/>
          </p:nvSpPr>
          <p:spPr>
            <a:xfrm>
              <a:off x="214282" y="5429264"/>
              <a:ext cx="2786082"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285720" y="5500702"/>
              <a:ext cx="2500330" cy="553998"/>
            </a:xfrm>
            <a:prstGeom prst="rect">
              <a:avLst/>
            </a:prstGeom>
            <a:noFill/>
          </p:spPr>
          <p:txBody>
            <a:bodyPr wrap="square" rtlCol="0">
              <a:spAutoFit/>
            </a:bodyPr>
            <a:lstStyle/>
            <a:p>
              <a:r>
                <a:rPr lang="en-GB" sz="1000" dirty="0" smtClean="0"/>
                <a:t>Highlight and explain how this equipment could be used to manufacture certain products/features</a:t>
              </a:r>
              <a:endParaRPr lang="en-GB" sz="1000"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0"/>
            <a:ext cx="3688830"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Power tools and Machinery</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TextBox 4"/>
          <p:cNvSpPr txBox="1"/>
          <p:nvPr/>
        </p:nvSpPr>
        <p:spPr>
          <a:xfrm>
            <a:off x="6500826" y="0"/>
            <a:ext cx="2643174" cy="738664"/>
          </a:xfrm>
          <a:prstGeom prst="rect">
            <a:avLst/>
          </a:prstGeom>
          <a:noFill/>
        </p:spPr>
        <p:txBody>
          <a:bodyPr wrap="square" rtlCol="0">
            <a:spAutoFit/>
          </a:bodyPr>
          <a:lstStyle/>
          <a:p>
            <a:r>
              <a:rPr lang="en-GB" sz="1400" dirty="0" smtClean="0"/>
              <a:t>Name:...........................................</a:t>
            </a:r>
          </a:p>
          <a:p>
            <a:r>
              <a:rPr lang="en-GB" sz="1400" dirty="0" smtClean="0"/>
              <a:t>Form:............................................</a:t>
            </a:r>
          </a:p>
          <a:p>
            <a:r>
              <a:rPr lang="en-GB" sz="1400" dirty="0" smtClean="0"/>
              <a:t>Date:.............................................</a:t>
            </a:r>
            <a:endParaRPr lang="en-GB" sz="1400" dirty="0"/>
          </a:p>
        </p:txBody>
      </p:sp>
      <p:grpSp>
        <p:nvGrpSpPr>
          <p:cNvPr id="2" name="Group 10"/>
          <p:cNvGrpSpPr/>
          <p:nvPr/>
        </p:nvGrpSpPr>
        <p:grpSpPr>
          <a:xfrm>
            <a:off x="214282" y="3071810"/>
            <a:ext cx="2714644" cy="2214578"/>
            <a:chOff x="214282" y="3071810"/>
            <a:chExt cx="2714644" cy="2214578"/>
          </a:xfrm>
        </p:grpSpPr>
        <p:sp>
          <p:nvSpPr>
            <p:cNvPr id="8" name="Rectangle 7"/>
            <p:cNvSpPr/>
            <p:nvPr/>
          </p:nvSpPr>
          <p:spPr>
            <a:xfrm>
              <a:off x="214282" y="3071810"/>
              <a:ext cx="2714644"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85720" y="3143248"/>
              <a:ext cx="2571768" cy="2123658"/>
            </a:xfrm>
            <a:prstGeom prst="rect">
              <a:avLst/>
            </a:prstGeom>
            <a:noFill/>
          </p:spPr>
          <p:txBody>
            <a:bodyPr wrap="square" rtlCol="0">
              <a:spAutoFit/>
            </a:bodyPr>
            <a:lstStyle/>
            <a:p>
              <a:r>
                <a:rPr lang="en-GB" sz="1200" dirty="0" smtClean="0"/>
                <a:t>Equipment Name:.................................</a:t>
              </a:r>
            </a:p>
            <a:p>
              <a:endParaRPr lang="en-GB" sz="1200" dirty="0"/>
            </a:p>
            <a:p>
              <a:r>
                <a:rPr lang="en-GB" sz="1200" dirty="0" smtClean="0"/>
                <a:t>Machine Use:.................................................................................................................................................................................................................................................</a:t>
              </a:r>
            </a:p>
            <a:p>
              <a:r>
                <a:rPr lang="en-GB" sz="1200" dirty="0" smtClean="0"/>
                <a:t>Health and Safety:...............................................................................................................................................................................</a:t>
              </a:r>
              <a:endParaRPr lang="en-GB" sz="1200" dirty="0"/>
            </a:p>
          </p:txBody>
        </p:sp>
      </p:grpSp>
      <p:grpSp>
        <p:nvGrpSpPr>
          <p:cNvPr id="3" name="Group 11"/>
          <p:cNvGrpSpPr/>
          <p:nvPr/>
        </p:nvGrpSpPr>
        <p:grpSpPr>
          <a:xfrm>
            <a:off x="3143240" y="3071810"/>
            <a:ext cx="2714644" cy="2214578"/>
            <a:chOff x="214282" y="3071810"/>
            <a:chExt cx="2714644" cy="2214578"/>
          </a:xfrm>
        </p:grpSpPr>
        <p:sp>
          <p:nvSpPr>
            <p:cNvPr id="13" name="Rectangle 12"/>
            <p:cNvSpPr/>
            <p:nvPr/>
          </p:nvSpPr>
          <p:spPr>
            <a:xfrm>
              <a:off x="214282" y="3071810"/>
              <a:ext cx="2714644"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85720" y="3143248"/>
              <a:ext cx="2571768" cy="2123658"/>
            </a:xfrm>
            <a:prstGeom prst="rect">
              <a:avLst/>
            </a:prstGeom>
            <a:noFill/>
          </p:spPr>
          <p:txBody>
            <a:bodyPr wrap="square" rtlCol="0">
              <a:spAutoFit/>
            </a:bodyPr>
            <a:lstStyle/>
            <a:p>
              <a:r>
                <a:rPr lang="en-GB" sz="1200" dirty="0" smtClean="0"/>
                <a:t>Equipment Name:.................................</a:t>
              </a:r>
            </a:p>
            <a:p>
              <a:endParaRPr lang="en-GB" sz="1200" dirty="0"/>
            </a:p>
            <a:p>
              <a:r>
                <a:rPr lang="en-GB" sz="1200" dirty="0" smtClean="0"/>
                <a:t>Machine Use:.................................................................................................................................................................................................................................................</a:t>
              </a:r>
            </a:p>
            <a:p>
              <a:r>
                <a:rPr lang="en-GB" sz="1200" dirty="0" smtClean="0"/>
                <a:t>Health and Safety:...............................................................................................................................................................................</a:t>
              </a:r>
              <a:endParaRPr lang="en-GB" sz="1200" dirty="0"/>
            </a:p>
          </p:txBody>
        </p:sp>
      </p:grpSp>
      <p:grpSp>
        <p:nvGrpSpPr>
          <p:cNvPr id="6" name="Group 15"/>
          <p:cNvGrpSpPr/>
          <p:nvPr/>
        </p:nvGrpSpPr>
        <p:grpSpPr>
          <a:xfrm>
            <a:off x="6000760" y="3071810"/>
            <a:ext cx="2714644" cy="2214578"/>
            <a:chOff x="214282" y="3071810"/>
            <a:chExt cx="2714644" cy="2214578"/>
          </a:xfrm>
        </p:grpSpPr>
        <p:sp>
          <p:nvSpPr>
            <p:cNvPr id="17" name="Rectangle 16"/>
            <p:cNvSpPr/>
            <p:nvPr/>
          </p:nvSpPr>
          <p:spPr>
            <a:xfrm>
              <a:off x="214282" y="3071810"/>
              <a:ext cx="2714644" cy="2214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285720" y="3143248"/>
              <a:ext cx="2571768" cy="2123658"/>
            </a:xfrm>
            <a:prstGeom prst="rect">
              <a:avLst/>
            </a:prstGeom>
            <a:noFill/>
          </p:spPr>
          <p:txBody>
            <a:bodyPr wrap="square" rtlCol="0">
              <a:spAutoFit/>
            </a:bodyPr>
            <a:lstStyle/>
            <a:p>
              <a:r>
                <a:rPr lang="en-GB" sz="1200" dirty="0" smtClean="0"/>
                <a:t>Equipment Name:.................................</a:t>
              </a:r>
            </a:p>
            <a:p>
              <a:endParaRPr lang="en-GB" sz="1200" dirty="0"/>
            </a:p>
            <a:p>
              <a:r>
                <a:rPr lang="en-GB" sz="1200" dirty="0" smtClean="0"/>
                <a:t>Machine Use:.................................................................................................................................................................................................................................................</a:t>
              </a:r>
            </a:p>
            <a:p>
              <a:r>
                <a:rPr lang="en-GB" sz="1200" dirty="0" smtClean="0"/>
                <a:t>Health and Safety:...............................................................................................................................................................................</a:t>
              </a:r>
              <a:endParaRPr lang="en-GB" sz="1200" dirty="0"/>
            </a:p>
          </p:txBody>
        </p:sp>
      </p:grpSp>
      <p:sp>
        <p:nvSpPr>
          <p:cNvPr id="14342" name="AutoShape 6" descr="data:image/jpeg;base64,/9j/4AAQSkZJRgABAQAAAQABAAD/2wCEAAkGBxISERMTEBIVEhUXFRQVFRgVFxUZFRMVFxUYFxQUFRcbHCggGBolGxMVITEiMSkrLi4uFyAzODMsNyktLysBCgoKDg0OGxAQGy4kICQvLSwsLCwsLCw0LDYsLCwsLCwsLDcsLCwsLCwsLCwsLCwsLCwsLCwsLCwsLCwsLCwsLP/AABEIAOEA4QMBIgACEQEDEQH/xAAcAAEAAwEBAQEBAAAAAAAAAAAABQYHBAMIAgH/xABFEAACAQIDBAgCBQgIBwAAAAABAgADEQQSIQUGMUETIjJRYXGBkQehFCNCUrEVYnJzkrLB0SQzNIKio+HwCCZjg7Pi8f/EABkBAQADAQEAAAAAAAAAAAAAAAABAgMEBf/EACsRAQACAgEDAwEIAwAAAAAAAAABAgMRMQQSIRMyQZEFFCJCcYGhwSNRUv/aAAwDAQACEQMRAD8A3GIiAiIgIiICIiAiIgIiICeWJxKU1LVGCqOZNhPWUP4wbOz4Pp1Yh6V1A61iKzIhsAe2CFsfFhzgXXC4tKgvTYML20PA9xnvMh+BW1EAq4axzN9aG43K2RgfHUH3mvQEREBERAREQEREBERAREQEREBERAREQEREBERAREQEitr7eoYYqKtRULGwLGyA6WDPwUm+gJF5IYmrkRmP2VLewv8AwnzPht78bVqVKmbNnJcqeHWN8vly9BHn4G1Vd5sSTcUwqk5RlXpLk9k5g1rceHdOHHbUxNenUovlYOtSmPqjld7WAXiRY66gWI4mZU+3FXV8OEPE5VA9braeDb00zpZvItUt7Z5XUp3Dv3G2jUwm0FuOjGfK4It1W0cW7xPoHZe0qddM9M3HAjgRx5HkbXB5ifL9XEKai1QCBmIPHmQRryGthNO3O24wxdCzHK5VGHetQWQejlD798cJ1tr8T+Cf2WVIiICIiAiIgIiICIiAiIgIiICIiAiIgIiICc+KxqU7Z2AJvYcza17DwuPedExX4n7yirizRpsFOHJp9WqAzu+UtZLg3GW2l/SBo21t4V6OoAhsUcXJt9k8rGfOe6RsfQScwe0qlUg9PUIIFuuTpfTtXndg9yalOlSxK1EanVRCykMSnSKTbqAtyP2bD70RtOt8IjeSpZT5SoYdbnWXrH7u1q31eHAchdEVkzWHE2ZgbekrGz9h12eyLTc2vZK+GdiB3KtQk+klEw/mAJZSt9QbA9xvcH/ffLtu3WZXougNZlamyqNC7I4YICeBOglIwAtUYeRlu3TqWrU1BsRWosPI1BmHzP7MzstTh9GCf2Il1SIiAiIgIiICIiAiIgIiICIiAiIgIiICIiB44ysUpu4UuVVmCr2nIBIVfE2t6zAd78Wy0amJqnXEMzBFvlRn1NM34Zb6k2Oh05D6ElK3o+HVDGVKlXpXpNUy5wAjIxVcoNiL3tp2rSl692m2HNOPu18xphm7NyqDu0+c1DczbipSoK9FS3RIpdCVqlKfSLSBH2wOka2oHaM4a/wuxeHYDDGnXpgC1z0b+RU3Hrf2kzsnYlX6Lh1Yr1VXNTcBgHJPSZQTqQTycJfXKDqLT54Vx6jmNpfF7wKtamSmSjkq3LIC4c5sgTISbEE3087SPxG0MAFYJTTpWqKFIwrpqz0xTIOTqlQLXJFit7agHxxeynFl+j3NjTQ9LVTMbaOVpsx/u93oRwU9jDLTPQZTnRrCvi2CMrK5NiMr2C2tcjUchrWe5f8Ax6+d/syBdKwPeCJPbNxPQ4ijUIuAyk+Ivc+uh95BV+Kt3N+Mm69O9AN91h7H/wBgvvJsxpy+m6VQMoZTcEAg94OoM/cq3w12n0+z6RJu1O9Jv7vZ/wAJWWmWRJERAREQEREBERAREQEREBERAREQEREBERAREQEomx9s0mV1Y5ClapTNmvfLUIBsNdbnqgXuDy1l7nzHtFim0cUVJU9PWF1JBt0jaaQmJ03ttqUlAviadLSwWoRT9PrBfmBPwNq4fo2DYug7EWUCpRJuRYAZbXJuOUxLaO2q9NcyVSDbjZT73BvwkCN7MW9laopAII+qpXUqbqVOXQiwsRqOUG4c2JW6H39pY9nUukohb2zsi3+7fTN6cfSQKC6keEunw2IOrAG1GuRfkVovYjxlbFeUn8LN5Rhenp1B1WysBmUBWU2bUm3MD0mrbI29TxBIQMDYHWxU+TKSDw4T532Efo9bDktYOlOppcWViRbyzI/pab3ga606il2Cix1PC9pETO9LTEa2scT803DAFSCDqCNQR3gz9S6hERAREQEREBERAREQEREBERAREQEREBERAT5j24bbRxP6+t/5Gn05Pm/ebZVVMfiGKHL01U5gCRYuSM3dx5xEeUTOkZtk9T0lXw/alm2yerylYo9qSSm6Mn90kJUoDlu1Vb2vbqPy58ZXsMb6DWWjdfDVKbEsCnXYgMLE3Qg9U684iNyiZiIlxbY2TUpJSdmzhFWje2UWzOynzuSPUaSxPvcFp0mqipVso6qgW4Zb8esdD3c9Z77XoGtQqJxYqct/vjrJ6Zgsq2wMVZqTjXK/rYjMPLsn3l5iK2/ZnHdamt8T/DaPh/vVhsZTNOjULuoLG9MoLXtpy5juOt7S4TFv+H/FKamKULq4FW/3AGF08e2NfzZtMzbEREBERAREQEREBERAREQEREBERAREQEREBM72+v8ASKpHHNYHu4D1miGZtvRiUp16pdgoz8yBwK3t38RNsHMufqPbCPfBF1+u6Oo2vWFMKcvLiW19h5SvY/Z9Om5si6H7Sp3A8h4yx4PGpVF0bMPCRW2UuX8x+6s6ZjTj7u7zCD/KbrcIFQfmqBGF2ob6zixIIvK6mNcsQF1LZQNbjxlMkxWDDFrS0inWBW95VKSGniKiEEBrlfG/WW3qbekiKOOxOUpULoDYgFSM1jyJHDQT90qrZi7tewF+GtuA/wAU5bzt6OOvbO1+/wCH7DOlesKiMhFHgylT205Hym4THfhhTZcRSrtWCdN0idGwbNVsoYgHh1TlN/SbFKrkREBERAREQEREBERAREQEREBERAREQEREAZjvxE2VUrYmoabAammykkAq9tbjjbNw9psRmb7y/wBqq/pr+Cma4qxaZiWOa01iJhXt2di/REK5y+vHhp4D3nRiO0/mP3VkisjMQeu/mP3VnTbxVx0923FXwytxUGR/5KQN1VA0GvPnz9ZLZh5mKKZqtSmCoqU6TVnRjlK01y3JvoO2tgbXzTCZdFY/0h9t7JNWkopkBlNxfgRaxF+/h7Sv4fY1dlqgUncKpLlVLBQOJJHAS7EHMgPAsvNSCCW5qSCOryMntgqBT2nYW+qxHypKNJz2vWZ1DqrjtEblyfCIrXe1W71MMpNNriyirZSCANW6rak/aPhbWZjPwAH1mM/Rp/vPNmiEyRESUEREBERAREQEREBERAREQEREBERAREQEido7v0KzFmBVjxZSQTpbhw+UlokxMxwiaxPLNd5sB9Etl6SqoBZygUdEo4FgWGa+vLW3DlKtiMarOcpLXPOwA6oBvoJtmLwdOqMtRFcXvZgDMr3ZwFQbSpo1NSoq4ks2SwRKNWvSpL3AsKaNfibyfVt+byynBG/w+Fz3M2AtKktWoqtUcBwSNaalQQuvA8bylUR/zDtWxI/oTajNcdXCajLr7TXJkWYDeDaxJCgYBiSxUKoC4UlmLAgAWvqDKzO21Y056qdZOqVOdNDm7316wB7uIkxsf+p2n+oxR/yxISjVRhTNNgy5lFxltcO4IGUAWvfkPKW7dvCrWbE0WJC1KdVGI4gOQpt42JmEe9vPsVf4ADr43yo/jUmxyg/CXd6nhqVeojuxqVApzZbAU72tYcTnN/IcJfptHDGSIiSgiIgIiICIiAiIgIiICIiAiIgIiICIiAiIgJQd0Mv5Rx+Vix+k1MwPBDlICjv6qq39+X6Z1u5ihS2jjTWC0V+kVMrkZRUBBIdmPHVwg8EAlbfC1flosyajTDbxbVVgCDs9gQeBBTDXBml4TbGHqtkpVqbt90MC1hxOXjaZpRa28e1T3bPY/wCXhZMohyV6ComGZQFzMLhQFW4qVALAAAcJcNxwemr3/O/FZnOJ27TZcMLMMjAtcf8AUdjax10Yd0vvw+2olatUCA6KxJOl71Bb5TP07Rbcwt6tJjUSmNwP7Kf1tT+EssrHw5a+CU971Pxlnl68ItyRESypERAREQEREBERAREQEREBERAREQPOvWVFZmNlUEk9wGpM8cJtKjV/q6it4Ai48xxE89uf2av+qqfumZHUe3OaUp3QxyZOyW1Xn8ZgNTpMjwm82JpdisxHc/WHz/nOja+85xdA0cQCgzK2eibE25MrXDDW9rjgJM4rRwiOopPKybwfEHDYcN0RFZhzBtSXzfn6Xmebxb4rWwoNPIWrFr5c3Us5vqRo10BAPJtOF5K7vbu7Lap0mMrtXN+rTqp0dEeaqSG8s1vCd2/23cRkbDYOiBhujAzpS6RXUqOqhW60xYkai+lwRMLUn8zores+1m27m2WoYyhVrXKJUV2tqxF9bfPul6wWIWrt7adWmc1N9mFkaxsVanhrHXyPsZXtg7urVw9bFYmsKFCg2VwoBrO4CkIpPVUksADrrynjhMDjKNCnWGNShTqq/wBQalU1KlM9UA0QGAzIWsTa1wdDwnUyjuiI2hS3ZmhfC7HpRqVXqE2KECwJJOddBM4qhgwzjLc6ayQw2JxdJX6KmKiPcDKbVA2Qsbd+ik2APCdGSfDiwxPdMw2f4WVAdnU9dQWv4Em/4S3zM/gGX/J9QOG0xDWJ/QQEC/cR85pk548Q7pIiJKCIiAiIgIiICIiAiIgIiICIiAnlWxCr2j/OMUDkbLxym1uN7aSo1MXVQ2cftCx95hmzTj+GuLH3pjaGOLqVUAAgg3sbg8RbhKRjt2lNyhZT53HzlhXaCniCPmP5/KeyOrcCDOSOovvcS3tgpMatVn2J2FWThZx7Hx0OnzkfVVk7alfMae/Cac9IGcOI2arEMQbgEDVra963sfadVOvyR7vLjyfZ2OfbMx/LPVq34T0SrbnxBBtzB4g+EtGO2DTOuWx8ND8pA4vY5XsE+us66dfjt7vDkt9n5q+2duRkUrkI6hfpCv2S+XLmK9km3hPPE0GYEowVjxLAm/m17mHw1VeKk+Wv+s81r204GdFLUt5rLnv6lPF4lB4nYmI6TMSXFtCCDl77KDcD0kpsyrTyshDl1IADAgFr2NgDc8+M7VxE9zWzaHUdxsR46GTOMjMkNmbRcHqVGDLa5VjcXvYE+h0l23f3qZmWniLG9gr8NTwDD+P/ANme4QonZQL5cz3mdX0get7TK9NOjHl22mJx7IqM1Ciz9o00LeZUXnZMHWREQEREBERAREQEREBERAREQE/L0wRYgEdx1E/UQIrEbBoNwXIfzDYe3D5SF2vsjoKbVc4ZF1IIs3Hl3nXwlvkBvju+2NpIi1MmRxU8GIUgX/a7iPCY26fHafML+teseFZobUU9mp6N/rrOsYw8xfy/lILH7t4ule9LOvelyPMgXJ9lnKlCuih1WoEP2gDlOtrAMAv+KVt0H/FvqivXfF6/RZzVU87eenzn5OFHnK7T2uw0fKeWt1ue5c2jnyvO+ltFfzkPMHT35Tlv02anNd/o6adRitxP18Outgx3SPxexA/h6A+moklTxhPMMP8AfMaToTFJzBHz/D+Uwi+m813Cq1t1x9glfLUexkfW2LXThZvkf4zQaYVuBB8iDD4deJnVj6rLXiXLfpMN+a/0zRi69tGXzGnuNJJbLxhylbI4Y3ytTVwToAeFx5giWfEGnyAPieHp3zs2Vu6765RSU8yLFvJf4n5zb77fJHbFdyxjoaY57u6dJnYO1XqMtNgoATkLai3AX0EsE49n7Np0R1BrzY6sfX+HCdk1xxaK/i5LzEz4IiJoqREQEREBERAREQEREBERAREQEREBP5P7ECK2jsGhVDXpqrEEZlFiCeZta8ouK3MxVInIFqKTeyHsi1jlW4y8L2s2pM0+Jet5hnbHWzENrdLRW5R6bacwtvUlSf2Z57tYjauJqZaNFatPm9UZEX/uLofKzHwm5xM8ta5PdC2KLY+JVCpu3WABBRjblcEHuBtr56Tmo7JxFVsrKygcS98o8vvekvETmno8e3T94vpFbN2HTpWJ67/eYDT9Ecvx8ZKxE6K0isaiGM2mZ3JERLIIiICIiAiIgIiICIiAiIgIiICIiAiIgIiICIiAiIgIiICIiAiIgIiICIiAiIgIi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4344" name="AutoShape 8" descr="data:image/jpeg;base64,/9j/4AAQSkZJRgABAQAAAQABAAD/2wCEAAkGBxISERMTEBIVEhUXFRQVFRgVFxUZFRMVFxUYFxQUFRcbHCggGBolGxMVITEiMSkrLi4uFyAzODMsNyktLysBCgoKDg0OGxAQGy4kICQvLSwsLCwsLCw0LDYsLCwsLCwsLDcsLCwsLCwsLCwsLCwsLCwsLCwsLCwsLCwsLCwsLP/AABEIAOEA4QMBIgACEQEDEQH/xAAcAAEAAwEBAQEBAAAAAAAAAAAABQYHBAMIAgH/xABFEAACAQIDBAgCBQgIBwAAAAABAgADEQQSIQUGMUETIjJRYXGBkQehFCNCUrEVYnJzkrLB0SQzNIKio+HwCCZjg7Pi8f/EABkBAQADAQEAAAAAAAAAAAAAAAABAgMEBf/EACsRAQACAgEDAwEIAwAAAAAAAAABAgMRMQQSIRMyQZEFFCJCcYGhwSNRUv/aAAwDAQACEQMRAD8A3GIiAiIgIiICIiAiIgIiICeWJxKU1LVGCqOZNhPWUP4wbOz4Pp1Yh6V1A61iKzIhsAe2CFsfFhzgXXC4tKgvTYML20PA9xnvMh+BW1EAq4axzN9aG43K2RgfHUH3mvQEREBERAREQEREBERAREQEREBERAREQEREBERAREQEitr7eoYYqKtRULGwLGyA6WDPwUm+gJF5IYmrkRmP2VLewv8AwnzPht78bVqVKmbNnJcqeHWN8vly9BHn4G1Vd5sSTcUwqk5RlXpLk9k5g1rceHdOHHbUxNenUovlYOtSmPqjld7WAXiRY66gWI4mZU+3FXV8OEPE5VA9braeDb00zpZvItUt7Z5XUp3Dv3G2jUwm0FuOjGfK4It1W0cW7xPoHZe0qddM9M3HAjgRx5HkbXB5ifL9XEKai1QCBmIPHmQRryGthNO3O24wxdCzHK5VGHetQWQejlD798cJ1tr8T+Cf2WVIiICIiAiIgIiICIiAiIgIiICIiAiIgIiICc+KxqU7Z2AJvYcza17DwuPedExX4n7yirizRpsFOHJp9WqAzu+UtZLg3GW2l/SBo21t4V6OoAhsUcXJt9k8rGfOe6RsfQScwe0qlUg9PUIIFuuTpfTtXndg9yalOlSxK1EanVRCykMSnSKTbqAtyP2bD70RtOt8IjeSpZT5SoYdbnWXrH7u1q31eHAchdEVkzWHE2ZgbekrGz9h12eyLTc2vZK+GdiB3KtQk+klEw/mAJZSt9QbA9xvcH/ffLtu3WZXougNZlamyqNC7I4YICeBOglIwAtUYeRlu3TqWrU1BsRWosPI1BmHzP7MzstTh9GCf2Il1SIiAiIgIiICIiAiIgIiICIiAiIgIiICIiB44ysUpu4UuVVmCr2nIBIVfE2t6zAd78Wy0amJqnXEMzBFvlRn1NM34Zb6k2Oh05D6ElK3o+HVDGVKlXpXpNUy5wAjIxVcoNiL3tp2rSl692m2HNOPu18xphm7NyqDu0+c1DczbipSoK9FS3RIpdCVqlKfSLSBH2wOka2oHaM4a/wuxeHYDDGnXpgC1z0b+RU3Hrf2kzsnYlX6Lh1Yr1VXNTcBgHJPSZQTqQTycJfXKDqLT54Vx6jmNpfF7wKtamSmSjkq3LIC4c5sgTISbEE3087SPxG0MAFYJTTpWqKFIwrpqz0xTIOTqlQLXJFit7agHxxeynFl+j3NjTQ9LVTMbaOVpsx/u93oRwU9jDLTPQZTnRrCvi2CMrK5NiMr2C2tcjUchrWe5f8Ax6+d/syBdKwPeCJPbNxPQ4ijUIuAyk+Ivc+uh95BV+Kt3N+Mm69O9AN91h7H/wBgvvJsxpy+m6VQMoZTcEAg94OoM/cq3w12n0+z6RJu1O9Jv7vZ/wAJWWmWRJERAREQEREBERAREQEREBERAREQEREBERAREQEomx9s0mV1Y5ClapTNmvfLUIBsNdbnqgXuDy1l7nzHtFim0cUVJU9PWF1JBt0jaaQmJ03ttqUlAviadLSwWoRT9PrBfmBPwNq4fo2DYug7EWUCpRJuRYAZbXJuOUxLaO2q9NcyVSDbjZT73BvwkCN7MW9laopAII+qpXUqbqVOXQiwsRqOUG4c2JW6H39pY9nUukohb2zsi3+7fTN6cfSQKC6keEunw2IOrAG1GuRfkVovYjxlbFeUn8LN5Rhenp1B1WysBmUBWU2bUm3MD0mrbI29TxBIQMDYHWxU+TKSDw4T532Efo9bDktYOlOppcWViRbyzI/pab3ga606il2Cix1PC9pETO9LTEa2scT803DAFSCDqCNQR3gz9S6hERAREQEREBERAREQEREBERAREQEREBERAT5j24bbRxP6+t/5Gn05Pm/ebZVVMfiGKHL01U5gCRYuSM3dx5xEeUTOkZtk9T0lXw/alm2yerylYo9qSSm6Mn90kJUoDlu1Vb2vbqPy58ZXsMb6DWWjdfDVKbEsCnXYgMLE3Qg9U684iNyiZiIlxbY2TUpJSdmzhFWje2UWzOynzuSPUaSxPvcFp0mqipVso6qgW4Zb8esdD3c9Z77XoGtQqJxYqct/vjrJ6Zgsq2wMVZqTjXK/rYjMPLsn3l5iK2/ZnHdamt8T/DaPh/vVhsZTNOjULuoLG9MoLXtpy5juOt7S4TFv+H/FKamKULq4FW/3AGF08e2NfzZtMzbEREBERAREQEREBERAREQEREBERAREQEREBM72+v8ASKpHHNYHu4D1miGZtvRiUp16pdgoz8yBwK3t38RNsHMufqPbCPfBF1+u6Oo2vWFMKcvLiW19h5SvY/Z9Om5si6H7Sp3A8h4yx4PGpVF0bMPCRW2UuX8x+6s6ZjTj7u7zCD/KbrcIFQfmqBGF2ob6zixIIvK6mNcsQF1LZQNbjxlMkxWDDFrS0inWBW95VKSGniKiEEBrlfG/WW3qbekiKOOxOUpULoDYgFSM1jyJHDQT90qrZi7tewF+GtuA/wAU5bzt6OOvbO1+/wCH7DOlesKiMhFHgylT205Hym4THfhhTZcRSrtWCdN0idGwbNVsoYgHh1TlN/SbFKrkREBERAREQEREBERAREQEREBERAREQEREAZjvxE2VUrYmoabAammykkAq9tbjjbNw9psRmb7y/wBqq/pr+Cma4qxaZiWOa01iJhXt2di/REK5y+vHhp4D3nRiO0/mP3VkisjMQeu/mP3VnTbxVx0923FXwytxUGR/5KQN1VA0GvPnz9ZLZh5mKKZqtSmCoqU6TVnRjlK01y3JvoO2tgbXzTCZdFY/0h9t7JNWkopkBlNxfgRaxF+/h7Sv4fY1dlqgUncKpLlVLBQOJJHAS7EHMgPAsvNSCCW5qSCOryMntgqBT2nYW+qxHypKNJz2vWZ1DqrjtEblyfCIrXe1W71MMpNNriyirZSCANW6rak/aPhbWZjPwAH1mM/Rp/vPNmiEyRESUEREBERAREQEREBERAREQEREBERAREQEido7v0KzFmBVjxZSQTpbhw+UlokxMxwiaxPLNd5sB9Etl6SqoBZygUdEo4FgWGa+vLW3DlKtiMarOcpLXPOwA6oBvoJtmLwdOqMtRFcXvZgDMr3ZwFQbSpo1NSoq4ks2SwRKNWvSpL3AsKaNfibyfVt+byynBG/w+Fz3M2AtKktWoqtUcBwSNaalQQuvA8bylUR/zDtWxI/oTajNcdXCajLr7TXJkWYDeDaxJCgYBiSxUKoC4UlmLAgAWvqDKzO21Y056qdZOqVOdNDm7316wB7uIkxsf+p2n+oxR/yxISjVRhTNNgy5lFxltcO4IGUAWvfkPKW7dvCrWbE0WJC1KdVGI4gOQpt42JmEe9vPsVf4ADr43yo/jUmxyg/CXd6nhqVeojuxqVApzZbAU72tYcTnN/IcJfptHDGSIiSgiIgIiICIiAiIgIiICIiAiIgIiICIiAiIgJQd0Mv5Rx+Vix+k1MwPBDlICjv6qq39+X6Z1u5ihS2jjTWC0V+kVMrkZRUBBIdmPHVwg8EAlbfC1flosyajTDbxbVVgCDs9gQeBBTDXBml4TbGHqtkpVqbt90MC1hxOXjaZpRa28e1T3bPY/wCXhZMohyV6ComGZQFzMLhQFW4qVALAAAcJcNxwemr3/O/FZnOJ27TZcMLMMjAtcf8AUdjax10Yd0vvw+2olatUCA6KxJOl71Bb5TP07Rbcwt6tJjUSmNwP7Kf1tT+EssrHw5a+CU971Pxlnl68ItyRESypERAREQEREBERAREQEREBERAREQPOvWVFZmNlUEk9wGpM8cJtKjV/q6it4Ai48xxE89uf2av+qqfumZHUe3OaUp3QxyZOyW1Xn8ZgNTpMjwm82JpdisxHc/WHz/nOja+85xdA0cQCgzK2eibE25MrXDDW9rjgJM4rRwiOopPKybwfEHDYcN0RFZhzBtSXzfn6Xmebxb4rWwoNPIWrFr5c3Us5vqRo10BAPJtOF5K7vbu7Lap0mMrtXN+rTqp0dEeaqSG8s1vCd2/23cRkbDYOiBhujAzpS6RXUqOqhW60xYkai+lwRMLUn8zores+1m27m2WoYyhVrXKJUV2tqxF9bfPul6wWIWrt7adWmc1N9mFkaxsVanhrHXyPsZXtg7urVw9bFYmsKFCg2VwoBrO4CkIpPVUksADrrynjhMDjKNCnWGNShTqq/wBQalU1KlM9UA0QGAzIWsTa1wdDwnUyjuiI2hS3ZmhfC7HpRqVXqE2KECwJJOddBM4qhgwzjLc6ayQw2JxdJX6KmKiPcDKbVA2Qsbd+ik2APCdGSfDiwxPdMw2f4WVAdnU9dQWv4Em/4S3zM/gGX/J9QOG0xDWJ/QQEC/cR85pk548Q7pIiJKCIiAiIgIiICIiAiIgIiICIiAnlWxCr2j/OMUDkbLxym1uN7aSo1MXVQ2cftCx95hmzTj+GuLH3pjaGOLqVUAAgg3sbg8RbhKRjt2lNyhZT53HzlhXaCniCPmP5/KeyOrcCDOSOovvcS3tgpMatVn2J2FWThZx7Hx0OnzkfVVk7alfMae/Cac9IGcOI2arEMQbgEDVra963sfadVOvyR7vLjyfZ2OfbMx/LPVq34T0SrbnxBBtzB4g+EtGO2DTOuWx8ND8pA4vY5XsE+us66dfjt7vDkt9n5q+2duRkUrkI6hfpCv2S+XLmK9km3hPPE0GYEowVjxLAm/m17mHw1VeKk+Wv+s81r204GdFLUt5rLnv6lPF4lB4nYmI6TMSXFtCCDl77KDcD0kpsyrTyshDl1IADAgFr2NgDc8+M7VxE9zWzaHUdxsR46GTOMjMkNmbRcHqVGDLa5VjcXvYE+h0l23f3qZmWniLG9gr8NTwDD+P/ANme4QonZQL5cz3mdX0get7TK9NOjHl22mJx7IqM1Ciz9o00LeZUXnZMHWREQEREBERAREQEREBERAREQE/L0wRYgEdx1E/UQIrEbBoNwXIfzDYe3D5SF2vsjoKbVc4ZF1IIs3Hl3nXwlvkBvju+2NpIi1MmRxU8GIUgX/a7iPCY26fHafML+teseFZobUU9mp6N/rrOsYw8xfy/lILH7t4ule9LOvelyPMgXJ9lnKlCuih1WoEP2gDlOtrAMAv+KVt0H/FvqivXfF6/RZzVU87eenzn5OFHnK7T2uw0fKeWt1ue5c2jnyvO+ltFfzkPMHT35Tlv02anNd/o6adRitxP18Outgx3SPxexA/h6A+moklTxhPMMP8AfMaToTFJzBHz/D+Uwi+m813Cq1t1x9glfLUexkfW2LXThZvkf4zQaYVuBB8iDD4deJnVj6rLXiXLfpMN+a/0zRi69tGXzGnuNJJbLxhylbI4Y3ytTVwToAeFx5giWfEGnyAPieHp3zs2Vu6765RSU8yLFvJf4n5zb77fJHbFdyxjoaY57u6dJnYO1XqMtNgoATkLai3AX0EsE49n7Np0R1BrzY6sfX+HCdk1xxaK/i5LzEz4IiJoqREQEREBERAREQEREBERAREQEREBP5P7ECK2jsGhVDXpqrEEZlFiCeZta8ouK3MxVInIFqKTeyHsi1jlW4y8L2s2pM0+Jet5hnbHWzENrdLRW5R6bacwtvUlSf2Z57tYjauJqZaNFatPm9UZEX/uLofKzHwm5xM8ta5PdC2KLY+JVCpu3WABBRjblcEHuBtr56Tmo7JxFVsrKygcS98o8vvekvETmno8e3T94vpFbN2HTpWJ67/eYDT9Ecvx8ZKxE6K0isaiGM2mZ3JERLIIiICIiAiIgIiICIiAiIgIiICIiAiIgIiICIiAiIgIiICIiAiIgIiICIiAiIgIi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5362" name="AutoShape 2" descr="data:image/jpeg;base64,/9j/4AAQSkZJRgABAQAAAQABAAD/2wCEAAkGBxQSEhUUExQUFBQXFxgYFxcVFxcXFxQXFBQXFxcUFBcYHSggGBolHBUUITEhJSkrLi4uFx8zODMsNygtLisBCgoKDg0OGxAQGiwkHyQtLCwsLCwsLCwsLCwsLCwsLCwsLCwsLCwsLCwsLCwsLCwsLCwsLCwsLCwsLCwsLCwsLP/AABEIAMIBAwMBIgACEQEDEQH/xAAcAAABBQEBAQAAAAAAAAAAAAAEAQIDBQYABwj/xABEEAABAwEEBgcECAMIAwEAAAABAAIRAwQSITEFBkFRYZETInGBocHRMlKx8AcUI0JykqLhYoLSFTNDU7LC4vEWY6Mk/8QAGQEAAwEBAQAAAAAAAAAAAAAAAAECAwQF/8QAJxEAAgIABgIDAAIDAAAAAAAAAAECEQMSEyExUTJBBBRhIoFxocH/2gAMAwEAAhEDEQA/APThU/hdy9Vwefdd4eqIAXIMkQgn3T+n1Xdb3fH9lOuQMHN/cPzH0Ubmv/h5lFlMcEAU1r0eHnrXT3H1QjtXqXut5furyqMVxamhHm/0iaHZSszajGgFtVswNhnzhXWr+jKcNIaMpmAjNfLJ0lgtA3Nv/kcHfAFC6mVb1npO/hHgI8knyUuDSts3E8m+iy+mWFlV3XYMjJGInv8AJa9iz+tLILHSwYEdYbu/is8TxNMPyM1anXiOs+ruwut79ngVb6JZOZI4AnBVlqqSBNRzo+7TECO0eZRuh3wQIu7hw4rlupHS1aNKyzj+L8x9USyzt48z6qKkcEVSK6kznaE+rN3BKbOz3W8lKFxCdioj6Bvut5BONMbhyTiuKdhQ1rUhCe1NKQUK0JYSNSlNCoSE0pyaUxUIU0pxKaUhDU0p0ppKAGlRuUhUbkgIiEq4rkgL2F0JQFy0IQkLoSrkDEKYQpE1yQwesxKKalqDBdTyRe46AbfZL9N7Dk5rm/maR5rEfRrUJs105sc5p7jPmvRHhecam/ZWy3UfdrlwHB5JHgAkxxN/TVbrHSmiTIF0g4ju81YUDgktrC6m4DaCOydqGrQ1szBPqy2Ol/lpifHGE7Rxg5EA+8ZJ4lNFWJl4bsN1skjbvhR0DD5hwxxc/wBo8APnuXFLs7EbWyGQi6SrdG1JAVjSK6I8GEghpTkxpTytDMRclSFACNTSlCQoAVqUpGpSUxCFNKUppQAhTSlKaSgQhTSlSFAhpTCnlMJQBGVyQpUgNAEiULloyEQ2quGMc85NBPLYvMNPaaqGXFxkzAnBowhoG6T4Fb3WqpFAj3nNHLrf7V5RrG8CnON68AOw3nn4hYYjbkkb4a/i2D6O09VoVRVY9xIPWBODxta4bR8F7PQ0nTfZ22i8BTc0Ok7J2HjOEb188OqLSWbSFdtBlJpljCXBsSLzjJ7cSfFVF9EtHpFTWVxktDWtPsggl7h7zsYaNwxVNpjXWrRIawMLo60tMN3DPPesdV05ay7CC44iGNJ7RAQH1e0OJLmVBtxa/vOWSt1VJEpb7s1TvpCtR2Uh/IfNyprPp2p9YqWhpb0tQC/A6vVAAw34KsbY6jxIcyCNrmj4lMtTeiu3qgk7GkRE7IOKhqVWWnGz1HUvWR1pLmVGgOAvAtwDhIBkbCCRzWrJXjWpGm20bQ97j1ejeADtiHAd5HivRLHLw2o53WIDjGEEjYs3i5UaLCzMpNLzTrvF5wBM+zJIOOBiEC/B16D+OoccfdHz2LQadshe5sHrEe1tw2JTq6wMvG8XR7RM/Fc8ppnTGLSJtC1ZCuqao9G2NzNsjxVuKh2DmtYYkUtzKUG2GMKeSgaFqMkEYg7FI+sTlgr1Y0RpSsKBwSEoCz26ZBGIOYU5r8E1ix7E8KXROCmkoW+TtS0n5pRxVJ0OWE0rC2lcSo72CDOlaMx0jO2cOeS2MQ8lMJQLtL0R/i0/zBRWjTdFrS6+HQJhpBJ7EWgph9SoBmQO3akleY6x6b6S0067XEU2BrGtOYL3ddx2Y9Ufyr0Gw1RBEyAYkwNk70r3BrYNlISoxVB2jmlLkyTiUwlcXJjnIAaSuUZcuQBdaU0tSs7Q6q8NnIZud2AYqnqa82QSZfA/g9SvNNKaUdUc6rWfJ2k7Bsa0bBuAVZTa6sZeLtP7rNruL/RNsSiem6U1ooWqlTFFziS8khzSIa0OEnZjIhY3XjR92yU6wIg1wyBnhSJn9KjsxDOt3c1Wa3W0updHOAeHDk5vmp2t/wCC/X9lZo2zCpMuIiIiM+Mo6k4lwbMS4AmAYkhsrOWe3mniBP7K2pWgEAzBwPmjDVMJu6NlaNU6XSmmLU8EEtvGgLsjC6CH78FVO1fpP/xz30c//orCtrpRNTpHWZ+JvFordQu96Lm/FVjdOUJwpV98dIwgfoXqRfxWt7/2eY/tXt/wczVgE3W2kXiDALHiYBMSCQMlj7W7HfhOK3Fj09ZmvDujtBLTMXmEYjLLiVg9IOgjDYuX5KwlWmdXx3iu9QtNAC/Vpi8G3nAEmMAboJPDHwXuNnAY1oO4DtwXzjZarg4QSD+y9up6QmjSqE5hhz3tHqvNxIrY9LDbLS32gCtTHAqxtVcdGexYzWHSQY6m8nfJ5fuiq2mgaMz93yWeU1bNRYbQ0szU1S0t3rzuhrIALoxPAE/BEU9OHaCBxBTpAa+jbG9I7tRLrW2RivPBphznuuAuE45R2SUVT0w4e2LvKPBKgs0tC2t6R87yjPr7VgKdqqPc5zSA0kwXGJx2QMkQKlX32ePxTpBZuG25qy+vFsr9GzoRUcwO+1FP2rsi6MMc93eq7+0nNza6ewnxCsNFaWALrxukwAHYE54gHtVR5InwZqwVra6+aNKs0Bv2l8kX2mcG3w2YgyAZywWcbpwkCIwG/wBF7G234ZrJa82inUpdEGtNSQ6YEsg7DvOXZK3tMw3RiHaYdgNg804aZfBgEhvtESQ38RGA71E6wSczE49m2F61YKlJtJrKTWimBAaBh3jaeKexJ48/Spc2N8ZbFvn0bTpX7dlWlQa0mnduH7uIiIwExJxUeuOg3VHdLRYHG6A5out9metjwVvqvXFCiyk7A4kunAucZPp3IckFPkZq/qlXoV2Vatpa9rZ6raZbeJaQJcXZYzlsWzvKotdtdTIccaUQ6B1mH3+Ld+7NSUdK0nmG1GknLHPs3pqiXbLFzlE5yD+vi9dcCwzAvZP/AAuyPZmpXPTEOLlyGNRckI8qp0y5wdU2ey3Y3id5Rda1Bgk/ueAG0ozTOp9pomKbxaHAEvbSvTTAEy6RAEbyCcIB2YC313PzJI2SZTaKR7zq7qa9tmtHTlhq12FrA2SKLYJaLxAJcXXSdnVA2SvJdKklsEEES0g7Du5he4/R9pDp9G2WpMnogx34qU0z4tWA+k7Vh1Oq60U2k0qmL7ono37SY+6TjO+eCJKqaFF8pnlsq7sT5pt4KoqUjOR5GFe09G1aTGCowsL2h7Q7B11xIBIzBMHA7wnEUiCq/BRsqnw3DfKc/wC8ExuITF6JwHbJhRWyk6JM9p8MSpKltuZkgZYSZMBCWm234xJHEYyBHqhjRW0zBJ3ea07dLgQxji4AdVt4wIGQG4LMXZdA7581Iyo4kkCNxgLFxs2UqNGbZVr3WuF8gyA0FWVOzlwLSReIykw3iYKyFNzxv5/uiKdR+7x/dZvDv2aqbXourK+CP+uQCuGvJ2rKsdU2AeHqpgauyP0+ijQ/StX8NOMswO8JB+Icws4DX4c2/wBKQ9P7wH83/FPQXYtV9Goa5v8AmN/ME5lVgP8AeN5rJOp1f8xo/mPoon0X7arR3n1T0Y9ieIzdHSFJrSb4MAmBtgZLO6PtYfLz7RM8/TDBUf1ffXb4/wBSkscMcB0jX5xG/dElaKKXBDk2bD+3BSbB6xzDQRMTsnNUxtl/rOPWMkjAkY54ZDFAW2yOqvEZRmckHWpdEHOa+m4jPGRmPaG0KkvZLfouHNIzBG7A+aN0Xpc0nQZLDnw4hVOltNVX06TX1GXSxrwA2CIBbEgSe9U7rafe+PonXZJ6P/5dQGBJ/T6qvbpBtYl1MyAYz2fJCwofROLi8nbGXwVnoG30aVS62/18DeyywI4pUM3J1gdZ6UuF9ogQcIkxErO6Q0rZ7xe2mWtcDIDy2485OkCLvAg8FJpgtfScHC82JjgMVlxarMG3ejqEbRez/UhAaWyaZ6ZrWVXXizY4kwe/Z5Kyqabq03AtJNIDKS66dsziW/BYSz1KLqgBvMEENPtEOjqtwOROEnJPoaZqUnQ6Y3nyO1YuE07T/o2U4NU0egN1unY08ZXLLttlncLxawk/whIsc8+2a6cOkfRlGg1jbrWhrdwAAxzwC+ZNatHGz2ivRyDKrgPwgm7+khfT4Xhv0y6PuW6/HVrU2u/mZ1HeAZzXoyPNgzSfQTb71krUTnSq3h+Gq0H/AFNevR6gXh/0H2/o7fUpHKtSP5qTg4fpL17oWprgJcgZpgZADuXm30n04q0zvpkfld/yW00trRZaEh1QOf7lPru7DGA7yF5xrhrB9ccyKdwMvASZJDoOMZeyhcg+DHlxEzj3bOCSlUMROCkruQhJzQwQ+0uywByzjbgTyCFIOEgCCIiMRiJ8USYdmlczhw2pFJ+itpjro6jZ3wCYAOU+iDiHhHg4t71KRTbF6EpRSfv+eanlLKrJEnPIHNJ+88z6qM2d20+JR0ppCMsR55AIsZ2nxS/U/mf2RiaSnliGaQH9U+fkJDZBvRJKQlGWIs0gU2UJrqEdYGCMfnFFEoW3MJZDRJkYdhQ0gTZPbNLBzWtvQPvwRjjkjNJaLY6i2vQBLY64knD3hO7as6+g7cJ7B6LTat0X2ekK1YAUsYDiJe47KTSeuQM9gnNZP8NEV1vsx6OzzIHRmDBAMPdlvjBBGzcUZabRfOF64MGNc69cbM3W7h2BMVqmQ9gX6sEx1GCCJkYjtCMcmFGwrZYVtMyy6G7IJPkqVtJu5TlNLUqod2RdDjhgpHAkQTIXNzjbu2lWVm0LXflTcBvf1fA4+CLQblT0K5XJ0G8ZubPCSuU54jyyPp4LzT6b7O00KFSW32VC2JF4te3EgZmC1vNYzWTW+12l3945rJ9hrrjQN0CL3eSqCrVkEOwPOe8LRsiMa3A9B6UdZLVSrsi9TdIBmDLS0gxshxWt0trbarSYq1HXD9xnUaRuIGffKx9ak0GQLx4SR4rqdOtUeDIaPh4KSy/bVicPhhzSiteMDv79mCrjUNMdd4OwbpKTRNclzxtmeMYJx5FLgmtFLfhCg6LcRyPorNrmgGXRiMBE54+EqN5bB685RGWHcolN2dUfjxq7AxSGeHJ3opXURB6wHbInmE4VGh2ZiTOBy2HBdXrsLc5M5y44cJU5x/XX6U1YQe9TvfAB3HyTbWMY5IvQdm6WpdfkAXRnMRgeGKvNRy5bBm6Sk5FENquOTfFdpWyhlQQABAMAQMyr0aHIgsIgxgdk8VLmy4wiUnSOmIHNE07LUdld5n0VxQ0CZl2J4ZD1VzY9EwFOaZeSBl26HqHa39R8k7+wah+838pWudRumE9o7Oahzn2aLDhXBjxq7U98fkPqnDVl3+Z+j/kteB2JCOIS1Jdhpw6MkNWD/mH8n7pw1Wn/ABHdzQtNXq3Wk5xsCGsz6t6/eNPAgBuDoOeIxaezHiMQmpS7E4R6AbPqxToOl4NaoMqbouUz/wC67m7/ANYM+8W4Ai6S0N0zjUqVajnRh7IAAya1obDWjcICum1LuAgAZADIcFH0rZ+dqTm37HlS9GaZq+yJvP5j0St0Gze/n+y0zrqHNMIuXZNR6Mnp3RzKVK82b0gCSTxOHYCq6zU2nrFxDTltx2gq410qQ2m3eSfyiP8AcqDRrZDhOE5LeCeWzCbV0HltL3vA+ibdpe8eRTPq6jq0YGarclUbPU+wsFM1GiS5xAcRjdECBwmVe12w0rrAwNpU2gQAxojuCi0rVhqn0V7M9WPWKVROe3bengB6rlnkKzG4+lfVyjTsra1GkymWVAH3BdlrxAmNzrvNeRE8TzK+lNZ9H/WLJXpbXU3XfxAXm/qAXzYQuxHKmRk9pSdykvAbEhfPBAyJxG5E6IrHpp2EXe3D9wo20ipdF2CpWtTGUxedDncA1rS5xO4YfAKWUi1rNgkz8PNQPcd/wU9qQjilKEb4NI/IxKqxhJnMpSZzJ5pj805TkQ9fE7BK/tDtCtdXjFdnGRzaf2VVbEbompFamf4m+JhZz5HB7Bus7LtRvYfA/utbo0zSYeDfJZvXWnHRu/EPgrrQVSbOzgB4I9IovhkpqbsEIx+CkY5MQ+tZw4yZTHWUcVLUZLZDiDzHryKqHCs1x65cTg1rj1Rhm17QI7HNJ+K5ZXbOuPig/wCrgb0hojjzVB0FseT9uRHtAANu9u3vGBRjadRjf70uMY3pg9hmRzU0+yqLHoB8lRPaAqStUc50Nq1adQ5AuvsPZIh3xUYtdWnhWxHvsvGPxNHlyTpk0XhY1D2qmImMvgmU6t4Z4HItOeGYO1Q2ym4D2nRBMzHdx70CoaXDcVJUcsjYLbWqEzULGzsA24wCjLXph4a0NIdN7rHbEYgDZ8Ynaq9ktFZrjXmo0bm/6ifQKv0M72u7zQ+lLS6o8udE4DARlwT9DH2u7zXVHaKOSXLLZ7lBVMpzimNEuA3kfFNko9NpuwA4BVWma2MI+/CoLdUvOzjidih8UaIHNpAwLGz2v/qSoyhQqFoJqn887d8rk7Ee8tKx1p+jOwPe55bVBcSSBUIAJMmBsC2TWHceSd0R3FbnMjzDWX6MKDaRfZS5rmNc4sdeqdLAkNb1gWnCNueSo/o11PbXq1ja7O802tbcvdIxt8nrAYguwjsXtRpHcUhpHcgqzOs1JsAystLvk/EqWx6s2Wg9z6NFlN7mXCWiOrnAGQyExnAV90JXdAUCs+dNIU4cRuw5KveFb6xUblprN3VHjk8qoqOQxoi2pxUbzCdelSUD2sYJ1nqXS07iDyxSWrJAWyrFMRmcFnJWzSD2Nzrs37Fh3P8Ai0+il1bq/wD5x2HwKj1nc19gY8GZFJ35gP6k3VItNnxMQ5w5wk0UmaVrlNTcgRaaY2nn+yns1qp/JKdAHD54jike2RBEqWlXp/N5TtqU9w8UnhJlLEaKl1nyO0ZHbG47x/2ldQJzy7Fal9Pd4FKKrPd8EtJD1WUVp0YHtLTlsIzBGRB2FL9Shga7r4YkgSeJhX3TM90cgmVq7Y9kcgnooWqzI17MKIJbkXeycQ0wZLdolAV9JuMtIbBw2+qvdZKwNNoAjrbgNhWSteTuw/BYzVOjWEm0ZplcgnEwRlvxy4Ke0NIYyczed3YAf6VPSsABaCcScuG9Jp/AtG6mO7EoTt0OWyKGq6UXok4u7vNAEozRZxd3ea6TkLSUtmE1GD+JvxCjlTaPP21L8bfBwSYI3doDg04Hks9WeA6Hh2OUGD4hXGk7e4N2KibXqTeaA4TJaLrjh/CcQpa3KT2NHSo3QBdOAjIeqRULtYqwMFg7w6VyexO59IBxS3ivIjaX++4/zO9Vzq5IEucT2+Kf2F0Svjvs9cv8U01x7w5heTkE5oWpZh93v3duWfBL7C6H9f8AT151qZ77fzBRut1P/NZ+ceq8ia9rBJjhsPcmfWnPm66BPfzR9n8K+r+lRrzd+u1y0hzS8kEEEG9jgRnms48qz1g6rziYwMnad6pS/iFadqzNqthajlwemEblwYUbhYlpdggHGYBE9qNrCAg6bZeB2+SiS3LiyyNveWCmXEsgANOLQBlhwS2e3vYCGmG8MO+ApKNiJxw9MQMefiphYwYBIE+SWVlZkRjTFSPZvYxJdBPcApqOmqw/w297j6ISpRDXROePZipmDl88ljObi6OjDgpKy1o6w19lJn5neiLpax1/cpc3eip2PgQFJScGmSZPwU60y9KJcHWO0bWUh23vVd/5Fadgo8nf1KqNScTgPH9l3TtGA5BLWxOw0oF4dZqgzFPk71SP1jqEYtYO4/1KmF2ZJxUb3A7THx/ZGrPsenDosa+lHVRDogY4AjzQ9MAkzlBmexQUXzwywRNDbOUJW3uxUlwU9Wy3asZyNk78s9gQWmh7RnIBvkrLSFo6OvTw6sEHD3jn4BVOmX4Hi7zJVRvMhT8WUpRmjTiexDOYiNH5nsXWcgeSnWV8PadxTF1H2lEuBx5LG02lzsy7dmUPauicPacw8ReHNuI5FOicjB+C6pVJ9trH8SLrvzNhYxkbTj0QMq1gIFppkDL7YjwMFcmGy0T9yoOAc2BzCVaZkZZWelUwTwU4MZYn5zKqxaiRifJTNtxyAAO/zAXOb0G1H4dd0DcNvdmVA60k+yIHj+yr61UkyDJ2pDUwzkbQixqIaXTsn4c9pTXujEwh22xwEAYbzsURcS4Y4kwOE7EhpAmmrE+u4RdEDIva08MyFTu0DWOTCfwkH4Fb2tq+09Z94k4kh3yEJV1aYMWufPa30XZkkjjzpsw79DVm50qn5T6IV9ne3MPHbIW0/sZ4Jio5nLHuBGGS52jq4/xie296pfy6H/Hsw9V8DbzKEstaKjT2rUafFQN65a5skHflnMLGY4RmhNvkdJGjtVq6ox279/DYh6VWXATsPkq0MfljvyT7K6CDjhs7Uxclk4guPDfglx7EMXS8uHDwUjHkrnnuzphtEIA2ZpzHwccfLsUuiOs8jZd8wrV1AbhyU0XZTOtAP7J7arQrUUBuCQ0BuCQWVbqzUotIVncSFAgSxvme1WFmOBQ7Rj3fD/tTUT1UmNFdbrMXVr0YNumTuGMDZvWd0pUkN7ytXpA/ZvO4H0WTriQOGC1w+bM8R7UD0hI7FPZmwe5D0XQe1FUxit2c4QloHrKMlLRzKmXA48hl5delQgJ7Y2rnaOlMlhcmkHiuUjNGa0HDJS9IDln8+CeyjPAcdvEJraV3D5jDFNgmOa692jMJHCMR/wB/upei2jA/Oaa/HLMZqbGOpvwnYdiSzO+0ZGRcO0YjNRON2T4LrLWaHtcBAkE8xknHkHwVNr10tTXvbLCGvcBLTkHEDIjYnWfXiqPbY0j+GRs2TKPtWig55d0NmcCSfacwmTmfszj3qt0toljWgijcE43aheDwO0Luk2lbOLDhnkorkLZrrfONPARiXx35Ke263tabpaSImWEEHhJIkrOWfRDw0uFJ7ze6uAu3YzImSZngup6Ic8k1zUp7gKNV3MhsBK2xuKi2mGaa0o2vSlgIF66Z33Z9FlsoWg0hYm0qAax5eHVHGS0sghjREFUr6MRO9L2Honp1QBifEplODUByaTB7FHaBj8709jMD2JN0NItalBoJAM9nEqFzEHo18E8Z8FY1ARGHd5rGWzNocBegmkOOH3fMK6E7kBoBnWdPu+atnDtWcnuaJA5qRmE01hxU/Qhc+iFOZDpg5qBMc5Pq0gEjKff5IzIeVkd4ZpxN1o5J9RgjJR1dmPZ6ouwqinttsmm8Ccc52S7JU7TvyKtdLC7TAGZd6lVTmnBbQ4McTkYbONmSlbmuFMjtSNOK0TM5LYenWfMpripbFt7kp8ChyEUaYPBPNNMFPaEQD87lztnQgfo1ye6pO5cgDXuOC6ltSrlDKRJs5oZ2XcuXIGA2g5cT5JahwXLlRPsgafa/CPih213T7TuZXLl2/G8WcfyfIMs1Q7znv4BGhx3lcuWpCKTWZx+zxObvJUNs2JVyljRDbEjcj2LlyiXJpHxJdGDrDv8AJWtdIuWGJ5G+H4lpoL2ndg+KtXrlywnybR4EOSicUq5QykQVSo5wKRcgDnFMd7I7kq5NCkUWlDg38X+0IYZLly6FwjCXI8eyENtSLlcOTOfApKJsOTu0Llyc+BYfkFvS1cu9IuXL7OgiXLlys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5364" name="AutoShape 4" descr="data:image/jpeg;base64,/9j/4AAQSkZJRgABAQAAAQABAAD/2wCEAAkGBxQSEhUUExQUFBQXFxgYFxcVFxcXFxQXFBQXFxcUFBcYHSggGBolHBUUITEhJSkrLi4uFx8zODMsNygtLisBCgoKDg0OGxAQGiwkHyQtLCwsLCwsLCwsLCwsLCwsLCwsLCwsLCwsLCwsLCwsLCwsLCwsLCwsLCwsLCwsLCwsLP/AABEIAMIBAwMBIgACEQEDEQH/xAAcAAABBQEBAQAAAAAAAAAAAAAEAQIDBQYABwj/xABEEAABAwEEBgcECAMIAwEAAAABAAIRAwQSITEFBkFRYZETInGBocHRMlKx8AcUI0JykqLhYoLSFTNDU7LC4vEWY6Mk/8QAGQEAAwEBAQAAAAAAAAAAAAAAAAECAwQF/8QAJxEAAgIABgIDAAIDAAAAAAAAAAECEQMSEyExUTJBBBRhIoFxocH/2gAMAwEAAhEDEQA/APThU/hdy9Vwefdd4eqIAXIMkQgn3T+n1Xdb3fH9lOuQMHN/cPzH0Ubmv/h5lFlMcEAU1r0eHnrXT3H1QjtXqXut5furyqMVxamhHm/0iaHZSszajGgFtVswNhnzhXWr+jKcNIaMpmAjNfLJ0lgtA3Nv/kcHfAFC6mVb1npO/hHgI8knyUuDSts3E8m+iy+mWFlV3XYMjJGInv8AJa9iz+tLILHSwYEdYbu/is8TxNMPyM1anXiOs+ruwut79ngVb6JZOZI4AnBVlqqSBNRzo+7TECO0eZRuh3wQIu7hw4rlupHS1aNKyzj+L8x9USyzt48z6qKkcEVSK6kznaE+rN3BKbOz3W8lKFxCdioj6Bvut5BONMbhyTiuKdhQ1rUhCe1NKQUK0JYSNSlNCoSE0pyaUxUIU0pxKaUhDU0p0ppKAGlRuUhUbkgIiEq4rkgL2F0JQFy0IQkLoSrkDEKYQpE1yQwesxKKalqDBdTyRe46AbfZL9N7Dk5rm/maR5rEfRrUJs105sc5p7jPmvRHhecam/ZWy3UfdrlwHB5JHgAkxxN/TVbrHSmiTIF0g4ju81YUDgktrC6m4DaCOydqGrQ1szBPqy2Ol/lpifHGE7Rxg5EA+8ZJ4lNFWJl4bsN1skjbvhR0DD5hwxxc/wBo8APnuXFLs7EbWyGQi6SrdG1JAVjSK6I8GEghpTkxpTytDMRclSFACNTSlCQoAVqUpGpSUxCFNKUppQAhTSlKaSgQhTSlSFAhpTCnlMJQBGVyQpUgNAEiULloyEQ2quGMc85NBPLYvMNPaaqGXFxkzAnBowhoG6T4Fb3WqpFAj3nNHLrf7V5RrG8CnON68AOw3nn4hYYjbkkb4a/i2D6O09VoVRVY9xIPWBODxta4bR8F7PQ0nTfZ22i8BTc0Ok7J2HjOEb188OqLSWbSFdtBlJpljCXBsSLzjJ7cSfFVF9EtHpFTWVxktDWtPsggl7h7zsYaNwxVNpjXWrRIawMLo60tMN3DPPesdV05ay7CC44iGNJ7RAQH1e0OJLmVBtxa/vOWSt1VJEpb7s1TvpCtR2Uh/IfNyprPp2p9YqWhpb0tQC/A6vVAAw34KsbY6jxIcyCNrmj4lMtTeiu3qgk7GkRE7IOKhqVWWnGz1HUvWR1pLmVGgOAvAtwDhIBkbCCRzWrJXjWpGm20bQ97j1ejeADtiHAd5HivRLHLw2o53WIDjGEEjYs3i5UaLCzMpNLzTrvF5wBM+zJIOOBiEC/B16D+OoccfdHz2LQadshe5sHrEe1tw2JTq6wMvG8XR7RM/Fc8ppnTGLSJtC1ZCuqao9G2NzNsjxVuKh2DmtYYkUtzKUG2GMKeSgaFqMkEYg7FI+sTlgr1Y0RpSsKBwSEoCz26ZBGIOYU5r8E1ix7E8KXROCmkoW+TtS0n5pRxVJ0OWE0rC2lcSo72CDOlaMx0jO2cOeS2MQ8lMJQLtL0R/i0/zBRWjTdFrS6+HQJhpBJ7EWgph9SoBmQO3akleY6x6b6S0067XEU2BrGtOYL3ddx2Y9Ufyr0Gw1RBEyAYkwNk70r3BrYNlISoxVB2jmlLkyTiUwlcXJjnIAaSuUZcuQBdaU0tSs7Q6q8NnIZud2AYqnqa82QSZfA/g9SvNNKaUdUc6rWfJ2k7Bsa0bBuAVZTa6sZeLtP7rNruL/RNsSiem6U1ooWqlTFFziS8khzSIa0OEnZjIhY3XjR92yU6wIg1wyBnhSJn9KjsxDOt3c1Wa3W0updHOAeHDk5vmp2t/wCC/X9lZo2zCpMuIiIiM+Mo6k4lwbMS4AmAYkhsrOWe3mniBP7K2pWgEAzBwPmjDVMJu6NlaNU6XSmmLU8EEtvGgLsjC6CH78FVO1fpP/xz30c//orCtrpRNTpHWZ+JvFordQu96Lm/FVjdOUJwpV98dIwgfoXqRfxWt7/2eY/tXt/wczVgE3W2kXiDALHiYBMSCQMlj7W7HfhOK3Fj09ZmvDujtBLTMXmEYjLLiVg9IOgjDYuX5KwlWmdXx3iu9QtNAC/Vpi8G3nAEmMAboJPDHwXuNnAY1oO4DtwXzjZarg4QSD+y9up6QmjSqE5hhz3tHqvNxIrY9LDbLS32gCtTHAqxtVcdGexYzWHSQY6m8nfJ5fuiq2mgaMz93yWeU1bNRYbQ0szU1S0t3rzuhrIALoxPAE/BEU9OHaCBxBTpAa+jbG9I7tRLrW2RivPBphznuuAuE45R2SUVT0w4e2LvKPBKgs0tC2t6R87yjPr7VgKdqqPc5zSA0kwXGJx2QMkQKlX32ePxTpBZuG25qy+vFsr9GzoRUcwO+1FP2rsi6MMc93eq7+0nNza6ewnxCsNFaWALrxukwAHYE54gHtVR5InwZqwVra6+aNKs0Bv2l8kX2mcG3w2YgyAZywWcbpwkCIwG/wBF7G234ZrJa82inUpdEGtNSQ6YEsg7DvOXZK3tMw3RiHaYdgNg804aZfBgEhvtESQ38RGA71E6wSczE49m2F61YKlJtJrKTWimBAaBh3jaeKexJ48/Spc2N8ZbFvn0bTpX7dlWlQa0mnduH7uIiIwExJxUeuOg3VHdLRYHG6A5out9metjwVvqvXFCiyk7A4kunAucZPp3IckFPkZq/qlXoV2Vatpa9rZ6raZbeJaQJcXZYzlsWzvKotdtdTIccaUQ6B1mH3+Ld+7NSUdK0nmG1GknLHPs3pqiXbLFzlE5yD+vi9dcCwzAvZP/AAuyPZmpXPTEOLlyGNRckI8qp0y5wdU2ey3Y3id5Rda1Bgk/ueAG0ozTOp9pomKbxaHAEvbSvTTAEy6RAEbyCcIB2YC313PzJI2SZTaKR7zq7qa9tmtHTlhq12FrA2SKLYJaLxAJcXXSdnVA2SvJdKklsEEES0g7Du5he4/R9pDp9G2WpMnogx34qU0z4tWA+k7Vh1Oq60U2k0qmL7ono37SY+6TjO+eCJKqaFF8pnlsq7sT5pt4KoqUjOR5GFe09G1aTGCowsL2h7Q7B11xIBIzBMHA7wnEUiCq/BRsqnw3DfKc/wC8ExuITF6JwHbJhRWyk6JM9p8MSpKltuZkgZYSZMBCWm234xJHEYyBHqhjRW0zBJ3ea07dLgQxji4AdVt4wIGQG4LMXZdA7581Iyo4kkCNxgLFxs2UqNGbZVr3WuF8gyA0FWVOzlwLSReIykw3iYKyFNzxv5/uiKdR+7x/dZvDv2aqbXourK+CP+uQCuGvJ2rKsdU2AeHqpgauyP0+ijQ/StX8NOMswO8JB+Icws4DX4c2/wBKQ9P7wH83/FPQXYtV9Goa5v8AmN/ME5lVgP8AeN5rJOp1f8xo/mPoon0X7arR3n1T0Y9ieIzdHSFJrSb4MAmBtgZLO6PtYfLz7RM8/TDBUf1ffXb4/wBSkscMcB0jX5xG/dElaKKXBDk2bD+3BSbB6xzDQRMTsnNUxtl/rOPWMkjAkY54ZDFAW2yOqvEZRmckHWpdEHOa+m4jPGRmPaG0KkvZLfouHNIzBG7A+aN0Xpc0nQZLDnw4hVOltNVX06TX1GXSxrwA2CIBbEgSe9U7rafe+PonXZJ6P/5dQGBJ/T6qvbpBtYl1MyAYz2fJCwofROLi8nbGXwVnoG30aVS62/18DeyywI4pUM3J1gdZ6UuF9ogQcIkxErO6Q0rZ7xe2mWtcDIDy2485OkCLvAg8FJpgtfScHC82JjgMVlxarMG3ejqEbRez/UhAaWyaZ6ZrWVXXizY4kwe/Z5Kyqabq03AtJNIDKS66dsziW/BYSz1KLqgBvMEENPtEOjqtwOROEnJPoaZqUnQ6Y3nyO1YuE07T/o2U4NU0egN1unY08ZXLLttlncLxawk/whIsc8+2a6cOkfRlGg1jbrWhrdwAAxzwC+ZNatHGz2ivRyDKrgPwgm7+khfT4Xhv0y6PuW6/HVrU2u/mZ1HeAZzXoyPNgzSfQTb71krUTnSq3h+Gq0H/AFNevR6gXh/0H2/o7fUpHKtSP5qTg4fpL17oWprgJcgZpgZADuXm30n04q0zvpkfld/yW00trRZaEh1QOf7lPru7DGA7yF5xrhrB9ccyKdwMvASZJDoOMZeyhcg+DHlxEzj3bOCSlUMROCkruQhJzQwQ+0uywByzjbgTyCFIOEgCCIiMRiJ8USYdmlczhw2pFJ+itpjro6jZ3wCYAOU+iDiHhHg4t71KRTbF6EpRSfv+eanlLKrJEnPIHNJ+88z6qM2d20+JR0ppCMsR55AIsZ2nxS/U/mf2RiaSnliGaQH9U+fkJDZBvRJKQlGWIs0gU2UJrqEdYGCMfnFFEoW3MJZDRJkYdhQ0gTZPbNLBzWtvQPvwRjjkjNJaLY6i2vQBLY64knD3hO7as6+g7cJ7B6LTat0X2ekK1YAUsYDiJe47KTSeuQM9gnNZP8NEV1vsx6OzzIHRmDBAMPdlvjBBGzcUZabRfOF64MGNc69cbM3W7h2BMVqmQ9gX6sEx1GCCJkYjtCMcmFGwrZYVtMyy6G7IJPkqVtJu5TlNLUqod2RdDjhgpHAkQTIXNzjbu2lWVm0LXflTcBvf1fA4+CLQblT0K5XJ0G8ZubPCSuU54jyyPp4LzT6b7O00KFSW32VC2JF4te3EgZmC1vNYzWTW+12l3945rJ9hrrjQN0CL3eSqCrVkEOwPOe8LRsiMa3A9B6UdZLVSrsi9TdIBmDLS0gxshxWt0trbarSYq1HXD9xnUaRuIGffKx9ak0GQLx4SR4rqdOtUeDIaPh4KSy/bVicPhhzSiteMDv79mCrjUNMdd4OwbpKTRNclzxtmeMYJx5FLgmtFLfhCg6LcRyPorNrmgGXRiMBE54+EqN5bB685RGWHcolN2dUfjxq7AxSGeHJ3opXURB6wHbInmE4VGh2ZiTOBy2HBdXrsLc5M5y44cJU5x/XX6U1YQe9TvfAB3HyTbWMY5IvQdm6WpdfkAXRnMRgeGKvNRy5bBm6Sk5FENquOTfFdpWyhlQQABAMAQMyr0aHIgsIgxgdk8VLmy4wiUnSOmIHNE07LUdld5n0VxQ0CZl2J4ZD1VzY9EwFOaZeSBl26HqHa39R8k7+wah+838pWudRumE9o7Oahzn2aLDhXBjxq7U98fkPqnDVl3+Z+j/kteB2JCOIS1Jdhpw6MkNWD/mH8n7pw1Wn/ABHdzQtNXq3Wk5xsCGsz6t6/eNPAgBuDoOeIxaezHiMQmpS7E4R6AbPqxToOl4NaoMqbouUz/wC67m7/ANYM+8W4Ai6S0N0zjUqVajnRh7IAAya1obDWjcICum1LuAgAZADIcFH0rZ+dqTm37HlS9GaZq+yJvP5j0St0Gze/n+y0zrqHNMIuXZNR6Mnp3RzKVK82b0gCSTxOHYCq6zU2nrFxDTltx2gq410qQ2m3eSfyiP8AcqDRrZDhOE5LeCeWzCbV0HltL3vA+ibdpe8eRTPq6jq0YGarclUbPU+wsFM1GiS5xAcRjdECBwmVe12w0rrAwNpU2gQAxojuCi0rVhqn0V7M9WPWKVROe3bengB6rlnkKzG4+lfVyjTsra1GkymWVAH3BdlrxAmNzrvNeRE8TzK+lNZ9H/WLJXpbXU3XfxAXm/qAXzYQuxHKmRk9pSdykvAbEhfPBAyJxG5E6IrHpp2EXe3D9wo20ipdF2CpWtTGUxedDncA1rS5xO4YfAKWUi1rNgkz8PNQPcd/wU9qQjilKEb4NI/IxKqxhJnMpSZzJ5pj805TkQ9fE7BK/tDtCtdXjFdnGRzaf2VVbEbompFamf4m+JhZz5HB7Bus7LtRvYfA/utbo0zSYeDfJZvXWnHRu/EPgrrQVSbOzgB4I9IovhkpqbsEIx+CkY5MQ+tZw4yZTHWUcVLUZLZDiDzHryKqHCs1x65cTg1rj1Rhm17QI7HNJ+K5ZXbOuPig/wCrgb0hojjzVB0FseT9uRHtAANu9u3vGBRjadRjf70uMY3pg9hmRzU0+yqLHoB8lRPaAqStUc50Nq1adQ5AuvsPZIh3xUYtdWnhWxHvsvGPxNHlyTpk0XhY1D2qmImMvgmU6t4Z4HItOeGYO1Q2ym4D2nRBMzHdx70CoaXDcVJUcsjYLbWqEzULGzsA24wCjLXph4a0NIdN7rHbEYgDZ8Ynaq9ktFZrjXmo0bm/6ifQKv0M72u7zQ+lLS6o8udE4DARlwT9DH2u7zXVHaKOSXLLZ7lBVMpzimNEuA3kfFNko9NpuwA4BVWma2MI+/CoLdUvOzjidih8UaIHNpAwLGz2v/qSoyhQqFoJqn887d8rk7Ee8tKx1p+jOwPe55bVBcSSBUIAJMmBsC2TWHceSd0R3FbnMjzDWX6MKDaRfZS5rmNc4sdeqdLAkNb1gWnCNueSo/o11PbXq1ja7O802tbcvdIxt8nrAYguwjsXtRpHcUhpHcgqzOs1JsAystLvk/EqWx6s2Wg9z6NFlN7mXCWiOrnAGQyExnAV90JXdAUCs+dNIU4cRuw5KveFb6xUblprN3VHjk8qoqOQxoi2pxUbzCdelSUD2sYJ1nqXS07iDyxSWrJAWyrFMRmcFnJWzSD2Nzrs37Fh3P8Ai0+il1bq/wD5x2HwKj1nc19gY8GZFJ35gP6k3VItNnxMQ5w5wk0UmaVrlNTcgRaaY2nn+yns1qp/JKdAHD54jike2RBEqWlXp/N5TtqU9w8UnhJlLEaKl1nyO0ZHbG47x/2ldQJzy7Fal9Pd4FKKrPd8EtJD1WUVp0YHtLTlsIzBGRB2FL9Shga7r4YkgSeJhX3TM90cgmVq7Y9kcgnooWqzI17MKIJbkXeycQ0wZLdolAV9JuMtIbBw2+qvdZKwNNoAjrbgNhWSteTuw/BYzVOjWEm0ZplcgnEwRlvxy4Ke0NIYyczed3YAf6VPSsABaCcScuG9Jp/AtG6mO7EoTt0OWyKGq6UXok4u7vNAEozRZxd3ea6TkLSUtmE1GD+JvxCjlTaPP21L8bfBwSYI3doDg04Hks9WeA6Hh2OUGD4hXGk7e4N2KibXqTeaA4TJaLrjh/CcQpa3KT2NHSo3QBdOAjIeqRULtYqwMFg7w6VyexO59IBxS3ivIjaX++4/zO9Vzq5IEucT2+Kf2F0Svjvs9cv8U01x7w5heTkE5oWpZh93v3duWfBL7C6H9f8AT151qZ77fzBRut1P/NZ+ceq8ia9rBJjhsPcmfWnPm66BPfzR9n8K+r+lRrzd+u1y0hzS8kEEEG9jgRnms48qz1g6rziYwMnad6pS/iFadqzNqthajlwemEblwYUbhYlpdggHGYBE9qNrCAg6bZeB2+SiS3LiyyNveWCmXEsgANOLQBlhwS2e3vYCGmG8MO+ApKNiJxw9MQMefiphYwYBIE+SWVlZkRjTFSPZvYxJdBPcApqOmqw/w297j6ISpRDXROePZipmDl88ljObi6OjDgpKy1o6w19lJn5neiLpax1/cpc3eip2PgQFJScGmSZPwU60y9KJcHWO0bWUh23vVd/5Fadgo8nf1KqNScTgPH9l3TtGA5BLWxOw0oF4dZqgzFPk71SP1jqEYtYO4/1KmF2ZJxUb3A7THx/ZGrPsenDosa+lHVRDogY4AjzQ9MAkzlBmexQUXzwywRNDbOUJW3uxUlwU9Wy3asZyNk78s9gQWmh7RnIBvkrLSFo6OvTw6sEHD3jn4BVOmX4Hi7zJVRvMhT8WUpRmjTiexDOYiNH5nsXWcgeSnWV8PadxTF1H2lEuBx5LG02lzsy7dmUPauicPacw8ReHNuI5FOicjB+C6pVJ9trH8SLrvzNhYxkbTj0QMq1gIFppkDL7YjwMFcmGy0T9yoOAc2BzCVaZkZZWelUwTwU4MZYn5zKqxaiRifJTNtxyAAO/zAXOb0G1H4dd0DcNvdmVA60k+yIHj+yr61UkyDJ2pDUwzkbQixqIaXTsn4c9pTXujEwh22xwEAYbzsURcS4Y4kwOE7EhpAmmrE+u4RdEDIva08MyFTu0DWOTCfwkH4Fb2tq+09Z94k4kh3yEJV1aYMWufPa30XZkkjjzpsw79DVm50qn5T6IV9ne3MPHbIW0/sZ4Jio5nLHuBGGS52jq4/xie296pfy6H/Hsw9V8DbzKEstaKjT2rUafFQN65a5skHflnMLGY4RmhNvkdJGjtVq6ox279/DYh6VWXATsPkq0MfljvyT7K6CDjhs7Uxclk4guPDfglx7EMXS8uHDwUjHkrnnuzphtEIA2ZpzHwccfLsUuiOs8jZd8wrV1AbhyU0XZTOtAP7J7arQrUUBuCQ0BuCQWVbqzUotIVncSFAgSxvme1WFmOBQ7Rj3fD/tTUT1UmNFdbrMXVr0YNumTuGMDZvWd0pUkN7ytXpA/ZvO4H0WTriQOGC1w+bM8R7UD0hI7FPZmwe5D0XQe1FUxit2c4QloHrKMlLRzKmXA48hl5delQgJ7Y2rnaOlMlhcmkHiuUjNGa0HDJS9IDln8+CeyjPAcdvEJraV3D5jDFNgmOa692jMJHCMR/wB/upei2jA/Oaa/HLMZqbGOpvwnYdiSzO+0ZGRcO0YjNRON2T4LrLWaHtcBAkE8xknHkHwVNr10tTXvbLCGvcBLTkHEDIjYnWfXiqPbY0j+GRs2TKPtWig55d0NmcCSfacwmTmfszj3qt0toljWgijcE43aheDwO0Luk2lbOLDhnkorkLZrrfONPARiXx35Ke263tabpaSImWEEHhJIkrOWfRDw0uFJ7ze6uAu3YzImSZngup6Ic8k1zUp7gKNV3MhsBK2xuKi2mGaa0o2vSlgIF66Z33Z9FlsoWg0hYm0qAax5eHVHGS0sghjREFUr6MRO9L2Honp1QBifEplODUByaTB7FHaBj8709jMD2JN0NItalBoJAM9nEqFzEHo18E8Z8FY1ARGHd5rGWzNocBegmkOOH3fMK6E7kBoBnWdPu+atnDtWcnuaJA5qRmE01hxU/Qhc+iFOZDpg5qBMc5Pq0gEjKff5IzIeVkd4ZpxN1o5J9RgjJR1dmPZ6ouwqinttsmm8Ccc52S7JU7TvyKtdLC7TAGZd6lVTmnBbQ4McTkYbONmSlbmuFMjtSNOK0TM5LYenWfMpripbFt7kp8ChyEUaYPBPNNMFPaEQD87lztnQgfo1ye6pO5cgDXuOC6ltSrlDKRJs5oZ2XcuXIGA2g5cT5JahwXLlRPsgafa/CPih213T7TuZXLl2/G8WcfyfIMs1Q7znv4BGhx3lcuWpCKTWZx+zxObvJUNs2JVyljRDbEjcj2LlyiXJpHxJdGDrDv8AJWtdIuWGJ5G+H4lpoL2ndg+KtXrlywnybR4EOSicUq5QykQVSo5wKRcgDnFMd7I7kq5NCkUWlDg38X+0IYZLly6FwjCXI8eyENtSLlcOTOfApKJsOTu0Llyc+BYfkFvS1cu9IuXL7OgiXLlys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5366" name="Picture 6" descr="http://colinhansen.files.wordpress.com/2009/10/wood-lathe-christs.jpg"/>
          <p:cNvPicPr>
            <a:picLocks noChangeAspect="1" noChangeArrowheads="1"/>
          </p:cNvPicPr>
          <p:nvPr/>
        </p:nvPicPr>
        <p:blipFill>
          <a:blip r:embed="rId2" cstate="print"/>
          <a:srcRect/>
          <a:stretch>
            <a:fillRect/>
          </a:stretch>
        </p:blipFill>
        <p:spPr bwMode="auto">
          <a:xfrm>
            <a:off x="285720" y="642918"/>
            <a:ext cx="2500330" cy="2232437"/>
          </a:xfrm>
          <a:prstGeom prst="rect">
            <a:avLst/>
          </a:prstGeom>
          <a:noFill/>
        </p:spPr>
      </p:pic>
      <p:pic>
        <p:nvPicPr>
          <p:cNvPr id="15368" name="Picture 8" descr="http://www.design-technology.org/vacformer.jpg"/>
          <p:cNvPicPr>
            <a:picLocks noChangeAspect="1" noChangeArrowheads="1"/>
          </p:cNvPicPr>
          <p:nvPr/>
        </p:nvPicPr>
        <p:blipFill>
          <a:blip r:embed="rId3"/>
          <a:srcRect/>
          <a:stretch>
            <a:fillRect/>
          </a:stretch>
        </p:blipFill>
        <p:spPr bwMode="auto">
          <a:xfrm>
            <a:off x="3214678" y="642918"/>
            <a:ext cx="2500330" cy="2281375"/>
          </a:xfrm>
          <a:prstGeom prst="rect">
            <a:avLst/>
          </a:prstGeom>
          <a:noFill/>
        </p:spPr>
      </p:pic>
      <p:pic>
        <p:nvPicPr>
          <p:cNvPr id="15370" name="Picture 10" descr="http://www.crclarke.co.uk/products/LB/img/500.jpg"/>
          <p:cNvPicPr>
            <a:picLocks noChangeAspect="1" noChangeArrowheads="1"/>
          </p:cNvPicPr>
          <p:nvPr/>
        </p:nvPicPr>
        <p:blipFill>
          <a:blip r:embed="rId4"/>
          <a:srcRect/>
          <a:stretch>
            <a:fillRect/>
          </a:stretch>
        </p:blipFill>
        <p:spPr bwMode="auto">
          <a:xfrm>
            <a:off x="5929322" y="1214422"/>
            <a:ext cx="2720314" cy="1371039"/>
          </a:xfrm>
          <a:prstGeom prst="rect">
            <a:avLst/>
          </a:prstGeom>
          <a:noFill/>
        </p:spPr>
      </p:pic>
      <p:grpSp>
        <p:nvGrpSpPr>
          <p:cNvPr id="23" name="Group 22"/>
          <p:cNvGrpSpPr/>
          <p:nvPr/>
        </p:nvGrpSpPr>
        <p:grpSpPr>
          <a:xfrm>
            <a:off x="142844" y="5429264"/>
            <a:ext cx="2786082" cy="1214446"/>
            <a:chOff x="214282" y="5429264"/>
            <a:chExt cx="2786082" cy="1214446"/>
          </a:xfrm>
        </p:grpSpPr>
        <p:sp>
          <p:nvSpPr>
            <p:cNvPr id="24" name="Rectangle 23"/>
            <p:cNvSpPr/>
            <p:nvPr/>
          </p:nvSpPr>
          <p:spPr>
            <a:xfrm>
              <a:off x="214282" y="5429264"/>
              <a:ext cx="2786082"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285720" y="5500702"/>
              <a:ext cx="2500330" cy="553998"/>
            </a:xfrm>
            <a:prstGeom prst="rect">
              <a:avLst/>
            </a:prstGeom>
            <a:noFill/>
          </p:spPr>
          <p:txBody>
            <a:bodyPr wrap="square" rtlCol="0">
              <a:spAutoFit/>
            </a:bodyPr>
            <a:lstStyle/>
            <a:p>
              <a:r>
                <a:rPr lang="en-GB" sz="1000" dirty="0" smtClean="0"/>
                <a:t>Highlight and explain how this equipment could be used to manufacture certain products/features</a:t>
              </a:r>
              <a:endParaRPr lang="en-GB" sz="1000" dirty="0"/>
            </a:p>
          </p:txBody>
        </p:sp>
      </p:grpSp>
      <p:grpSp>
        <p:nvGrpSpPr>
          <p:cNvPr id="26" name="Group 25"/>
          <p:cNvGrpSpPr/>
          <p:nvPr/>
        </p:nvGrpSpPr>
        <p:grpSpPr>
          <a:xfrm>
            <a:off x="3071802" y="5429264"/>
            <a:ext cx="2786082" cy="1214446"/>
            <a:chOff x="214282" y="5429264"/>
            <a:chExt cx="2786082" cy="1214446"/>
          </a:xfrm>
        </p:grpSpPr>
        <p:sp>
          <p:nvSpPr>
            <p:cNvPr id="27" name="Rectangle 26"/>
            <p:cNvSpPr/>
            <p:nvPr/>
          </p:nvSpPr>
          <p:spPr>
            <a:xfrm>
              <a:off x="214282" y="5429264"/>
              <a:ext cx="2786082"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285720" y="5500702"/>
              <a:ext cx="2500330" cy="553998"/>
            </a:xfrm>
            <a:prstGeom prst="rect">
              <a:avLst/>
            </a:prstGeom>
            <a:noFill/>
          </p:spPr>
          <p:txBody>
            <a:bodyPr wrap="square" rtlCol="0">
              <a:spAutoFit/>
            </a:bodyPr>
            <a:lstStyle/>
            <a:p>
              <a:r>
                <a:rPr lang="en-GB" sz="1000" dirty="0" smtClean="0"/>
                <a:t>Highlight and explain how this equipment could be used to manufacture certain products/features</a:t>
              </a:r>
              <a:endParaRPr lang="en-GB" sz="1000" dirty="0"/>
            </a:p>
          </p:txBody>
        </p:sp>
      </p:grpSp>
      <p:grpSp>
        <p:nvGrpSpPr>
          <p:cNvPr id="29" name="Group 28"/>
          <p:cNvGrpSpPr/>
          <p:nvPr/>
        </p:nvGrpSpPr>
        <p:grpSpPr>
          <a:xfrm>
            <a:off x="6000760" y="5429264"/>
            <a:ext cx="2786082" cy="1214446"/>
            <a:chOff x="214282" y="5429264"/>
            <a:chExt cx="2786082" cy="1214446"/>
          </a:xfrm>
        </p:grpSpPr>
        <p:sp>
          <p:nvSpPr>
            <p:cNvPr id="30" name="Rectangle 29"/>
            <p:cNvSpPr/>
            <p:nvPr/>
          </p:nvSpPr>
          <p:spPr>
            <a:xfrm>
              <a:off x="214282" y="5429264"/>
              <a:ext cx="2786082"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285720" y="5500702"/>
              <a:ext cx="2500330" cy="553998"/>
            </a:xfrm>
            <a:prstGeom prst="rect">
              <a:avLst/>
            </a:prstGeom>
            <a:noFill/>
          </p:spPr>
          <p:txBody>
            <a:bodyPr wrap="square" rtlCol="0">
              <a:spAutoFit/>
            </a:bodyPr>
            <a:lstStyle/>
            <a:p>
              <a:r>
                <a:rPr lang="en-GB" sz="1000" dirty="0" smtClean="0"/>
                <a:t>Highlight and explain how this equipment could be used to manufacture certain products/features</a:t>
              </a:r>
              <a:endParaRPr lang="en-GB" sz="1000" dirty="0"/>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307</Words>
  <Application>Microsoft Office PowerPoint</Application>
  <PresentationFormat>On-screen Show (4:3)</PresentationFormat>
  <Paragraphs>59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Tommy</dc:creator>
  <cp:lastModifiedBy>Tommy</cp:lastModifiedBy>
  <cp:revision>3</cp:revision>
  <dcterms:created xsi:type="dcterms:W3CDTF">2015-06-30T21:36:09Z</dcterms:created>
  <dcterms:modified xsi:type="dcterms:W3CDTF">2016-01-24T21:42:19Z</dcterms:modified>
</cp:coreProperties>
</file>