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DC26F-077C-4F14-88EB-968F2122C71E}" v="472" dt="2019-11-29T07:48:21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029" autoAdjust="0"/>
  </p:normalViewPr>
  <p:slideViewPr>
    <p:cSldViewPr snapToGrid="0" snapToObjects="1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16DC26F-077C-4F14-88EB-968F2122C71E}"/>
    <pc:docChg chg="modSld sldOrd">
      <pc:chgData name="" userId="" providerId="" clId="Web-{416DC26F-077C-4F14-88EB-968F2122C71E}" dt="2019-11-29T07:48:21.141" v="458" actId="1076"/>
      <pc:docMkLst>
        <pc:docMk/>
      </pc:docMkLst>
      <pc:sldChg chg="addSp modSp ord">
        <pc:chgData name="" userId="" providerId="" clId="Web-{416DC26F-077C-4F14-88EB-968F2122C71E}" dt="2019-11-29T07:48:21.141" v="458" actId="1076"/>
        <pc:sldMkLst>
          <pc:docMk/>
          <pc:sldMk cId="4147563398" sldId="258"/>
        </pc:sldMkLst>
        <pc:spChg chg="mod">
          <ac:chgData name="" userId="" providerId="" clId="Web-{416DC26F-077C-4F14-88EB-968F2122C71E}" dt="2019-11-29T07:16:07.818" v="10" actId="20577"/>
          <ac:spMkLst>
            <pc:docMk/>
            <pc:sldMk cId="4147563398" sldId="258"/>
            <ac:spMk id="2" creationId="{00AC7B7B-FC76-EC46-8ADB-85B3414C89E5}"/>
          </ac:spMkLst>
        </pc:spChg>
        <pc:spChg chg="mod">
          <ac:chgData name="" userId="" providerId="" clId="Web-{416DC26F-077C-4F14-88EB-968F2122C71E}" dt="2019-11-29T07:23:30.424" v="75" actId="1076"/>
          <ac:spMkLst>
            <pc:docMk/>
            <pc:sldMk cId="4147563398" sldId="258"/>
            <ac:spMk id="3" creationId="{541CE408-7363-BF47-8944-7B1FCFC1DB2A}"/>
          </ac:spMkLst>
        </pc:spChg>
        <pc:spChg chg="add mod">
          <ac:chgData name="" userId="" providerId="" clId="Web-{416DC26F-077C-4F14-88EB-968F2122C71E}" dt="2019-11-29T07:43:34.249" v="431" actId="1076"/>
          <ac:spMkLst>
            <pc:docMk/>
            <pc:sldMk cId="4147563398" sldId="258"/>
            <ac:spMk id="5" creationId="{7B32AD27-C1ED-4E63-944B-8AB6004D69C9}"/>
          </ac:spMkLst>
        </pc:spChg>
        <pc:spChg chg="add mod">
          <ac:chgData name="" userId="" providerId="" clId="Web-{416DC26F-077C-4F14-88EB-968F2122C71E}" dt="2019-11-29T07:43:41.655" v="433" actId="1076"/>
          <ac:spMkLst>
            <pc:docMk/>
            <pc:sldMk cId="4147563398" sldId="258"/>
            <ac:spMk id="7" creationId="{1ECF8F2D-7ADF-4357-B98C-54B402125973}"/>
          </ac:spMkLst>
        </pc:spChg>
        <pc:spChg chg="add mod">
          <ac:chgData name="" userId="" providerId="" clId="Web-{416DC26F-077C-4F14-88EB-968F2122C71E}" dt="2019-11-29T07:48:21.141" v="458" actId="1076"/>
          <ac:spMkLst>
            <pc:docMk/>
            <pc:sldMk cId="4147563398" sldId="258"/>
            <ac:spMk id="8" creationId="{B9B1F983-1D89-475A-831A-D11428858816}"/>
          </ac:spMkLst>
        </pc:spChg>
        <pc:spChg chg="add mod">
          <ac:chgData name="" userId="" providerId="" clId="Web-{416DC26F-077C-4F14-88EB-968F2122C71E}" dt="2019-11-29T07:17:02.209" v="18" actId="1076"/>
          <ac:spMkLst>
            <pc:docMk/>
            <pc:sldMk cId="4147563398" sldId="258"/>
            <ac:spMk id="9" creationId="{449A4F05-417A-463C-989D-5849D0B93C32}"/>
          </ac:spMkLst>
        </pc:spChg>
        <pc:spChg chg="add mod">
          <ac:chgData name="" userId="" providerId="" clId="Web-{416DC26F-077C-4F14-88EB-968F2122C71E}" dt="2019-11-29T07:45:07.453" v="436" actId="14100"/>
          <ac:spMkLst>
            <pc:docMk/>
            <pc:sldMk cId="4147563398" sldId="258"/>
            <ac:spMk id="10" creationId="{BC17F721-88B9-48A5-BA33-6F6822E25E65}"/>
          </ac:spMkLst>
        </pc:spChg>
        <pc:spChg chg="add mod">
          <ac:chgData name="" userId="" providerId="" clId="Web-{416DC26F-077C-4F14-88EB-968F2122C71E}" dt="2019-11-29T07:25:00.883" v="209" actId="20577"/>
          <ac:spMkLst>
            <pc:docMk/>
            <pc:sldMk cId="4147563398" sldId="258"/>
            <ac:spMk id="11" creationId="{FEB07CF4-DFFD-4D49-ACDC-9A88BA981DAD}"/>
          </ac:spMkLst>
        </pc:spChg>
        <pc:spChg chg="add mod">
          <ac:chgData name="" userId="" providerId="" clId="Web-{416DC26F-077C-4F14-88EB-968F2122C71E}" dt="2019-11-29T07:45:50.453" v="441" actId="1076"/>
          <ac:spMkLst>
            <pc:docMk/>
            <pc:sldMk cId="4147563398" sldId="258"/>
            <ac:spMk id="12" creationId="{81AA8AA3-442D-4169-AA66-1CD4A0F64A91}"/>
          </ac:spMkLst>
        </pc:spChg>
        <pc:spChg chg="add mod">
          <ac:chgData name="" userId="" providerId="" clId="Web-{416DC26F-077C-4F14-88EB-968F2122C71E}" dt="2019-11-29T07:45:42.469" v="439" actId="14100"/>
          <ac:spMkLst>
            <pc:docMk/>
            <pc:sldMk cId="4147563398" sldId="258"/>
            <ac:spMk id="13" creationId="{3F1CFEF6-5FB3-4760-A98E-72FCEFD1ACF9}"/>
          </ac:spMkLst>
        </pc:spChg>
        <pc:picChg chg="add mod modCrop">
          <ac:chgData name="" userId="" providerId="" clId="Web-{416DC26F-077C-4F14-88EB-968F2122C71E}" dt="2019-11-29T07:43:37.499" v="432" actId="1076"/>
          <ac:picMkLst>
            <pc:docMk/>
            <pc:sldMk cId="4147563398" sldId="258"/>
            <ac:picMk id="14" creationId="{8C7ECF2C-CA55-4AFF-B874-FADAFE02EC52}"/>
          </ac:picMkLst>
        </pc:picChg>
        <pc:picChg chg="add mod">
          <ac:chgData name="" userId="" providerId="" clId="Web-{416DC26F-077C-4F14-88EB-968F2122C71E}" dt="2019-11-29T07:45:01.671" v="435" actId="1076"/>
          <ac:picMkLst>
            <pc:docMk/>
            <pc:sldMk cId="4147563398" sldId="258"/>
            <ac:picMk id="17" creationId="{A17CD6D7-2009-48A8-AAD5-C9A455D3645C}"/>
          </ac:picMkLst>
        </pc:picChg>
        <pc:picChg chg="add mod">
          <ac:chgData name="" userId="" providerId="" clId="Web-{416DC26F-077C-4F14-88EB-968F2122C71E}" dt="2019-11-29T07:45:44.906" v="440" actId="1076"/>
          <ac:picMkLst>
            <pc:docMk/>
            <pc:sldMk cId="4147563398" sldId="258"/>
            <ac:picMk id="19" creationId="{9BBA8CED-8E8B-457B-BD97-9C07AC201FBA}"/>
          </ac:picMkLst>
        </pc:picChg>
        <pc:picChg chg="add mod modCrop">
          <ac:chgData name="" userId="" providerId="" clId="Web-{416DC26F-077C-4F14-88EB-968F2122C71E}" dt="2019-11-29T07:46:51.938" v="447" actId="14100"/>
          <ac:picMkLst>
            <pc:docMk/>
            <pc:sldMk cId="4147563398" sldId="258"/>
            <ac:picMk id="20" creationId="{D5D3984A-3889-4ECE-B120-18278193E293}"/>
          </ac:picMkLst>
        </pc:picChg>
        <pc:picChg chg="add mod">
          <ac:chgData name="" userId="" providerId="" clId="Web-{416DC26F-077C-4F14-88EB-968F2122C71E}" dt="2019-11-29T07:47:17.578" v="451" actId="1076"/>
          <ac:picMkLst>
            <pc:docMk/>
            <pc:sldMk cId="4147563398" sldId="258"/>
            <ac:picMk id="23" creationId="{401CC4D9-91BC-42D4-9E38-BC9C43363C1C}"/>
          </ac:picMkLst>
        </pc:picChg>
        <pc:picChg chg="add mod modCrop">
          <ac:chgData name="" userId="" providerId="" clId="Web-{416DC26F-077C-4F14-88EB-968F2122C71E}" dt="2019-11-29T07:48:18.438" v="457" actId="1076"/>
          <ac:picMkLst>
            <pc:docMk/>
            <pc:sldMk cId="4147563398" sldId="258"/>
            <ac:picMk id="24" creationId="{10A3BA55-0E64-47A9-9180-245C800F600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5DF28B-BFFE-D345-9C8E-FF4FAEA40C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Blue Planet 7.1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7402F-AA0C-894E-92A5-29503D9E6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2D414-ABE5-DD49-8776-BAA48AC5707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F1C31-12F4-F845-86A5-7CA05674AB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A4E3F-1574-9142-95F5-79F126D534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5FDF-7D95-5648-8E59-94E8C0B2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869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Blue Planet 7.1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0C1A9-1DD0-1947-BE6D-921D6407E26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229C3-CF68-174B-98AD-594F715B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189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Blue Planet 7.1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6DFD-6896-2B4F-98D6-A525A2D09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455FB-9FF1-3F48-8115-7B10E3EB6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6C605-27E2-B64D-9830-1AC3E29C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E8D20-849A-5446-9C0E-EF0CF0AD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7DE46-F458-7440-B55B-49E54A97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8FDD-325C-DE4F-B5AD-8A1E0BB4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BB1B5-0ED9-5049-A275-0BC985FE1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D987-A750-4946-BE5D-99F555E3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0A52-A4A7-2B42-AAE3-6F1F0691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CD59C-1C6D-1647-91DB-B886B654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8FE0D-2395-BA43-8C24-2F5F3EA32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030CA-AEF1-9240-9A56-8E20C5750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ECA74-145B-8E4E-9530-C7AAB832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837D-A182-2E4C-AE0A-0E020666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F3435-A33F-2140-9F73-076E708C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7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69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5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3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D5B8-3ED0-1B4C-ADFC-6FB8FF20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6252-1807-1D48-B2A7-5CACFD19D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AC96-61FC-8742-A155-BBD6028D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E84BE-97DB-0548-8149-7C28649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BBD3-466F-3840-B897-7064388E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5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7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BEB6-9413-9D4E-B79A-8883095B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8481F-6FC6-374C-87FF-A5D63DF5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6A6FE-A40C-304F-B896-010CCD31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5A56-8C34-4D4F-B484-C4976793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603FB-D810-764B-94D9-5A1D98A7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AEDF-2F9E-3241-A093-EDB81C66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A7E9-52F9-7449-AD13-88EBA4C15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1E81B-F16D-944E-8FB3-939597ED9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1FBD2-3594-B948-B501-2FEF2626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BFDE9-AAF9-B044-91FF-B3D45B4B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AA55-CD62-FF44-9A18-9E2FB360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F32-84B5-BF43-84F3-287808C0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EDA26-9C67-B44F-8F77-B8E2F9A3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1FE5C-E772-CF43-9829-000C86835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484A8-C213-2C44-B6F3-A973BB1F1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636F3-4B2E-A942-BC52-1B69AC588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C34B9-6845-ED42-B6B3-CD1EF447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6F971-56C5-4646-8242-1F05E775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DB2CC-B49A-064D-8581-FC6B6211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FF91-B1ED-F048-910A-2C1159E2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A6651-A036-4840-A177-F00CAD0B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83014-A43E-2C4A-B417-CE16B608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97D21-979D-E04D-90FA-1BC1C401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1E6D8-4B66-2144-9FE4-058C9C6A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F0E12-08EC-EB46-8F1A-D154AE6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12C34-F1D4-9948-9682-2BFF2CB2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0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710C-37AA-B242-8444-EE5EEA8F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869C-4EC7-A345-9429-0C694DDEF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09CBD-8D11-384E-969B-D5D61A615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5BD7B-0055-174D-8CF7-3D5C1D29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85D8C-CCF5-314E-A261-C8FBA078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D248D-1496-3742-A4E9-24BB544F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E59A-B310-4347-A562-55AA2537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D51AB-A6EC-964F-A1F1-4A369D3C6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E8E78-F2B2-374B-88C1-81F691115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8A17D-04C0-244D-955E-41C54F45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7394D-4DCB-3841-92C8-86EBD480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8EC0D-E5FE-6647-A0A2-3C230210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70FE3-B857-8B43-B7BC-EE455DC2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CB7C3-4599-3D44-95A5-345700E0C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C7BC-92C3-F842-BD89-198947A6A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9B04-0F20-C047-A123-1AB6BFE74941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FED61-6D8B-CC4A-BA85-5A84A7B6D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8EDA-8EFB-B846-A618-9789B0A8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CC85-A06A-794F-A622-3F2B43BA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6AD8-FFBA-9246-B991-36823B66EC8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E9381-1CCB-7B49-8468-E7405970F6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C8E02-A255-D14B-A022-10070B2A6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4783" t="25000" r="24957" b="32707"/>
          <a:stretch/>
        </p:blipFill>
        <p:spPr>
          <a:xfrm>
            <a:off x="674920" y="299985"/>
            <a:ext cx="10858712" cy="57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languagesonline.org.uk/" TargetMode="External"/><Relationship Id="rId18" Type="http://schemas.openxmlformats.org/officeDocument/2006/relationships/image" Target="../media/image14.jpg"/><Relationship Id="rId26" Type="http://schemas.openxmlformats.org/officeDocument/2006/relationships/image" Target="../media/image22.jpg"/><Relationship Id="rId3" Type="http://schemas.openxmlformats.org/officeDocument/2006/relationships/image" Target="../media/image2.png"/><Relationship Id="rId21" Type="http://schemas.openxmlformats.org/officeDocument/2006/relationships/image" Target="../media/image17.jpg"/><Relationship Id="rId34" Type="http://schemas.openxmlformats.org/officeDocument/2006/relationships/image" Target="../media/image30.jpg"/><Relationship Id="rId7" Type="http://schemas.openxmlformats.org/officeDocument/2006/relationships/image" Target="../media/image6.jpg"/><Relationship Id="rId12" Type="http://schemas.openxmlformats.org/officeDocument/2006/relationships/hyperlink" Target="http://www.quizlet.com/" TargetMode="External"/><Relationship Id="rId17" Type="http://schemas.openxmlformats.org/officeDocument/2006/relationships/image" Target="../media/image13.jpg"/><Relationship Id="rId25" Type="http://schemas.openxmlformats.org/officeDocument/2006/relationships/image" Target="../media/image21.jpg"/><Relationship Id="rId3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20" Type="http://schemas.openxmlformats.org/officeDocument/2006/relationships/image" Target="../media/image16.jpg"/><Relationship Id="rId29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hyperlink" Target="http://www.bbc.co.uk/bitesize" TargetMode="External"/><Relationship Id="rId24" Type="http://schemas.openxmlformats.org/officeDocument/2006/relationships/image" Target="../media/image20.jpg"/><Relationship Id="rId32" Type="http://schemas.openxmlformats.org/officeDocument/2006/relationships/image" Target="../media/image28.jpg"/><Relationship Id="rId5" Type="http://schemas.openxmlformats.org/officeDocument/2006/relationships/image" Target="../media/image4.jpg"/><Relationship Id="rId15" Type="http://schemas.openxmlformats.org/officeDocument/2006/relationships/image" Target="../media/image11.jpg"/><Relationship Id="rId23" Type="http://schemas.openxmlformats.org/officeDocument/2006/relationships/image" Target="../media/image19.png"/><Relationship Id="rId28" Type="http://schemas.openxmlformats.org/officeDocument/2006/relationships/image" Target="../media/image24.jpg"/><Relationship Id="rId10" Type="http://schemas.openxmlformats.org/officeDocument/2006/relationships/image" Target="../media/image9.png"/><Relationship Id="rId19" Type="http://schemas.openxmlformats.org/officeDocument/2006/relationships/image" Target="../media/image15.gif"/><Relationship Id="rId31" Type="http://schemas.openxmlformats.org/officeDocument/2006/relationships/image" Target="../media/image27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0.jpg"/><Relationship Id="rId22" Type="http://schemas.openxmlformats.org/officeDocument/2006/relationships/image" Target="../media/image18.jpg"/><Relationship Id="rId27" Type="http://schemas.openxmlformats.org/officeDocument/2006/relationships/image" Target="../media/image23.jpg"/><Relationship Id="rId30" Type="http://schemas.openxmlformats.org/officeDocument/2006/relationships/image" Target="../media/image26.jp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FDC765-086B-0E46-91A6-8AF70E6B7F71}"/>
              </a:ext>
            </a:extLst>
          </p:cNvPr>
          <p:cNvSpPr txBox="1"/>
          <p:nvPr/>
        </p:nvSpPr>
        <p:spPr>
          <a:xfrm>
            <a:off x="1467607" y="369440"/>
            <a:ext cx="220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1. Les </a:t>
            </a:r>
            <a:r>
              <a:rPr lang="en-US" dirty="0" err="1" smtClean="0">
                <a:latin typeface="Century Gothic" panose="020B0502020202020204" pitchFamily="34" charset="0"/>
              </a:rPr>
              <a:t>vacances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52EF8-7DFC-0340-B9D4-49E0F2FACB2D}"/>
              </a:ext>
            </a:extLst>
          </p:cNvPr>
          <p:cNvSpPr txBox="1"/>
          <p:nvPr/>
        </p:nvSpPr>
        <p:spPr>
          <a:xfrm>
            <a:off x="5847715" y="371818"/>
            <a:ext cx="474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2. </a:t>
            </a:r>
            <a:r>
              <a:rPr lang="fr-FR" dirty="0">
                <a:latin typeface="Century Gothic" panose="020B0502020202020204" pitchFamily="34" charset="0"/>
              </a:rPr>
              <a:t>Les fêtes aux quatre coins du monde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ED897-3453-254C-98CC-3BE461F0F7A2}"/>
              </a:ext>
            </a:extLst>
          </p:cNvPr>
          <p:cNvSpPr txBox="1"/>
          <p:nvPr/>
        </p:nvSpPr>
        <p:spPr>
          <a:xfrm>
            <a:off x="1536064" y="1958914"/>
            <a:ext cx="25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4</a:t>
            </a:r>
            <a:r>
              <a:rPr lang="en-US" dirty="0" smtClean="0">
                <a:latin typeface="Century Gothic" panose="020B0502020202020204" pitchFamily="34" charset="0"/>
              </a:rPr>
              <a:t>. </a:t>
            </a:r>
            <a:r>
              <a:rPr lang="en-US" dirty="0" err="1" smtClean="0">
                <a:latin typeface="Century Gothic" panose="020B0502020202020204" pitchFamily="34" charset="0"/>
              </a:rPr>
              <a:t>En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pleine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forme</a:t>
            </a:r>
            <a:r>
              <a:rPr lang="en-US" dirty="0" smtClean="0">
                <a:latin typeface="Century Gothic" panose="020B0502020202020204" pitchFamily="34" charset="0"/>
              </a:rPr>
              <a:t>!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DC5C90-A4C8-2042-A4F8-5FA23667A640}"/>
              </a:ext>
            </a:extLst>
          </p:cNvPr>
          <p:cNvSpPr txBox="1"/>
          <p:nvPr/>
        </p:nvSpPr>
        <p:spPr>
          <a:xfrm>
            <a:off x="1405518" y="3786147"/>
            <a:ext cx="31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5</a:t>
            </a:r>
            <a:r>
              <a:rPr lang="en-US" dirty="0" smtClean="0">
                <a:latin typeface="Century Gothic" panose="020B0502020202020204" pitchFamily="34" charset="0"/>
              </a:rPr>
              <a:t>. Le monde des </a:t>
            </a:r>
            <a:r>
              <a:rPr lang="en-US" dirty="0" err="1" smtClean="0">
                <a:latin typeface="Century Gothic" panose="020B0502020202020204" pitchFamily="34" charset="0"/>
              </a:rPr>
              <a:t>médias</a:t>
            </a:r>
            <a:r>
              <a:rPr lang="en-US" dirty="0" smtClean="0">
                <a:latin typeface="Century Gothic" panose="020B0502020202020204" pitchFamily="34" charset="0"/>
              </a:rPr>
              <a:t>!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8A5AE4-155C-5F4F-B94F-135CA3433353}"/>
              </a:ext>
            </a:extLst>
          </p:cNvPr>
          <p:cNvSpPr txBox="1"/>
          <p:nvPr/>
        </p:nvSpPr>
        <p:spPr>
          <a:xfrm>
            <a:off x="6696901" y="1967444"/>
            <a:ext cx="332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entury Gothic" panose="020B0502020202020204" pitchFamily="34" charset="0"/>
              </a:rPr>
              <a:t>3. Bouger, c’est important!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DC5C90-A4C8-2042-A4F8-5FA23667A640}"/>
              </a:ext>
            </a:extLst>
          </p:cNvPr>
          <p:cNvSpPr txBox="1"/>
          <p:nvPr/>
        </p:nvSpPr>
        <p:spPr>
          <a:xfrm>
            <a:off x="7388195" y="3790461"/>
            <a:ext cx="351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6. </a:t>
            </a:r>
            <a:r>
              <a:rPr lang="fr-FR" dirty="0" smtClean="0">
                <a:latin typeface="Century Gothic" panose="020B0502020202020204" pitchFamily="34" charset="0"/>
              </a:rPr>
              <a:t>Accro à la technologie!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9FC533-2C77-3942-85E9-DD6AEA0414EC}"/>
              </a:ext>
            </a:extLst>
          </p:cNvPr>
          <p:cNvSpPr/>
          <p:nvPr/>
        </p:nvSpPr>
        <p:spPr>
          <a:xfrm>
            <a:off x="2924849" y="6051112"/>
            <a:ext cx="69302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8 </a:t>
            </a:r>
            <a:r>
              <a:rPr lang="en-GB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French Learning Journey</a:t>
            </a:r>
            <a:endParaRPr lang="en-GB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66" y="1000959"/>
            <a:ext cx="516347" cy="4455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08522" y="927219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59" y="304319"/>
            <a:ext cx="845352" cy="470882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10432740" y="875251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6" name="TextBox 185"/>
          <p:cNvSpPr txBox="1"/>
          <p:nvPr/>
        </p:nvSpPr>
        <p:spPr>
          <a:xfrm>
            <a:off x="5687030" y="2531234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7" name="TextBox 186"/>
          <p:cNvSpPr txBox="1"/>
          <p:nvPr/>
        </p:nvSpPr>
        <p:spPr>
          <a:xfrm>
            <a:off x="733937" y="3001088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8" name="TextBox 187"/>
          <p:cNvSpPr txBox="1"/>
          <p:nvPr/>
        </p:nvSpPr>
        <p:spPr>
          <a:xfrm>
            <a:off x="4968589" y="4420696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9" name="TextBox 188"/>
          <p:cNvSpPr txBox="1"/>
          <p:nvPr/>
        </p:nvSpPr>
        <p:spPr>
          <a:xfrm>
            <a:off x="10448509" y="4436462"/>
            <a:ext cx="875053" cy="579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37" name="Picture 11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13" y="303172"/>
            <a:ext cx="520295" cy="534550"/>
          </a:xfrm>
          <a:prstGeom prst="rect">
            <a:avLst/>
          </a:prstGeom>
        </p:spPr>
      </p:pic>
      <p:pic>
        <p:nvPicPr>
          <p:cNvPr id="1148" name="Picture 11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57" y="801810"/>
            <a:ext cx="667841" cy="66402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31" y="2358420"/>
            <a:ext cx="1074060" cy="114841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71" y="4432705"/>
            <a:ext cx="813816" cy="487680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71" y="2596487"/>
            <a:ext cx="733370" cy="408505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72" y="1985952"/>
            <a:ext cx="516347" cy="445543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4" y="3074598"/>
            <a:ext cx="442974" cy="455111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90" y="915699"/>
            <a:ext cx="489270" cy="489270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60" y="1948442"/>
            <a:ext cx="489270" cy="489270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48" y="3681505"/>
            <a:ext cx="520295" cy="534550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6" y="3742564"/>
            <a:ext cx="845352" cy="470882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6" y="4487616"/>
            <a:ext cx="516347" cy="445543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68" y="4499678"/>
            <a:ext cx="489270" cy="48927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12" y="4329956"/>
            <a:ext cx="635403" cy="635403"/>
          </a:xfrm>
          <a:prstGeom prst="rect">
            <a:avLst/>
          </a:prstGeom>
        </p:spPr>
      </p:pic>
      <p:sp>
        <p:nvSpPr>
          <p:cNvPr id="221" name="Rectangle 220"/>
          <p:cNvSpPr/>
          <p:nvPr/>
        </p:nvSpPr>
        <p:spPr>
          <a:xfrm>
            <a:off x="813636" y="5583093"/>
            <a:ext cx="2488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hlinkClick r:id="rId11"/>
              </a:rPr>
              <a:t>www.bbc.co.uk/bitesize</a:t>
            </a:r>
            <a:endParaRPr lang="en-GB" b="1" dirty="0" smtClean="0"/>
          </a:p>
          <a:p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222" name="Rectangle 221"/>
          <p:cNvSpPr/>
          <p:nvPr/>
        </p:nvSpPr>
        <p:spPr>
          <a:xfrm>
            <a:off x="5139173" y="5583398"/>
            <a:ext cx="18607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hlinkClick r:id="rId12"/>
              </a:rPr>
              <a:t>www.quizlet.com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223" name="Rectangle 222"/>
          <p:cNvSpPr/>
          <p:nvPr/>
        </p:nvSpPr>
        <p:spPr>
          <a:xfrm>
            <a:off x="8371329" y="5583093"/>
            <a:ext cx="2967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hlinkClick r:id="rId13"/>
              </a:rPr>
              <a:t>www.languagesonline.org.uk</a:t>
            </a:r>
            <a:endParaRPr lang="en-GB" b="1" dirty="0" smtClean="0"/>
          </a:p>
          <a:p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643947" y="6229424"/>
            <a:ext cx="9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PARLEZ!</a:t>
            </a:r>
            <a:endParaRPr lang="en-GB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10448509" y="6229424"/>
            <a:ext cx="113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ECOUTEZ!</a:t>
            </a:r>
            <a:endParaRPr lang="en-GB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635087" y="-28094"/>
            <a:ext cx="9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LISEZ!</a:t>
            </a:r>
            <a:endParaRPr lang="en-GB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10491677" y="-36257"/>
            <a:ext cx="105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ECRIVEZ!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20274" y="3793339"/>
            <a:ext cx="4656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10561371" y="348580"/>
            <a:ext cx="3882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10018813" y="1995416"/>
            <a:ext cx="3882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3843028" y="1994660"/>
            <a:ext cx="3882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3536244" y="348628"/>
            <a:ext cx="3882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10407060" y="3779269"/>
            <a:ext cx="40918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5" y="837309"/>
            <a:ext cx="709655" cy="709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2" y="929889"/>
            <a:ext cx="594274" cy="625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88" y="866000"/>
            <a:ext cx="719516" cy="7195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42" y="769905"/>
            <a:ext cx="788727" cy="788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4" y="877792"/>
            <a:ext cx="1228109" cy="6447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24" y="775749"/>
            <a:ext cx="1461659" cy="7867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68" y="674233"/>
            <a:ext cx="939014" cy="888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56" y="2437712"/>
            <a:ext cx="1152697" cy="8068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61" y="2569799"/>
            <a:ext cx="502254" cy="5022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68" y="2405546"/>
            <a:ext cx="1100009" cy="9155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02" y="2482392"/>
            <a:ext cx="716139" cy="716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12" y="2433254"/>
            <a:ext cx="807219" cy="8072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61" y="2542679"/>
            <a:ext cx="1081744" cy="6090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95" y="4368114"/>
            <a:ext cx="487617" cy="4876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23" y="4414155"/>
            <a:ext cx="539909" cy="4670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6" y="4347444"/>
            <a:ext cx="572556" cy="6026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08" y="4401260"/>
            <a:ext cx="443865" cy="4438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88" y="4208478"/>
            <a:ext cx="806888" cy="8068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31" y="4162671"/>
            <a:ext cx="1093821" cy="10627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91" y="4337254"/>
            <a:ext cx="735686" cy="6612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84" y="4493534"/>
            <a:ext cx="486566" cy="4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68</Words>
  <Application>Microsoft Office PowerPoint</Application>
  <PresentationFormat>Widescreen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Custom Design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Doyle</dc:creator>
  <cp:lastModifiedBy>Anna Michalakakos</cp:lastModifiedBy>
  <cp:revision>149</cp:revision>
  <dcterms:created xsi:type="dcterms:W3CDTF">2019-09-22T09:53:24Z</dcterms:created>
  <dcterms:modified xsi:type="dcterms:W3CDTF">2020-06-01T08:27:06Z</dcterms:modified>
</cp:coreProperties>
</file>