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2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8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20B6-2972-4A7E-BD57-23E99EEC347F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6C6A1-3CAD-49CE-87BE-57AF4F6BB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3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00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32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16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8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82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1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4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6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7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C2239-3F08-491E-AAC5-81B5DC492AEC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9533-A34D-49C3-B257-DBE74468D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471" y="-105287"/>
            <a:ext cx="9231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Much Ado About Nothing</a:t>
            </a:r>
            <a:endParaRPr lang="en-GB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61137" y="866039"/>
            <a:ext cx="1999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Penitent</a:t>
            </a:r>
            <a:endParaRPr lang="en-GB" sz="2000" b="1" dirty="0"/>
          </a:p>
          <a:p>
            <a:r>
              <a:rPr lang="en-GB" sz="1200" dirty="0"/>
              <a:t>-feeling or showing sorrow and regret for having done wrong; repentant.</a:t>
            </a:r>
            <a:endParaRPr lang="en-GB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13529" y="866039"/>
            <a:ext cx="1500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Humorous</a:t>
            </a:r>
            <a:endParaRPr lang="en-GB" sz="2000" b="1" dirty="0"/>
          </a:p>
          <a:p>
            <a:r>
              <a:rPr lang="en-GB" sz="1200" dirty="0"/>
              <a:t>-causing laughter and amusement; comic.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212" y="3479958"/>
            <a:ext cx="2774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Vow</a:t>
            </a:r>
            <a:endParaRPr lang="en-GB" sz="2000" b="1" dirty="0"/>
          </a:p>
          <a:p>
            <a:r>
              <a:rPr lang="en-GB" sz="1200" dirty="0"/>
              <a:t>-a solemn promise.</a:t>
            </a:r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212" y="4384830"/>
            <a:ext cx="2917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Allegiance </a:t>
            </a:r>
            <a:endParaRPr lang="en-GB" sz="2000" b="1" dirty="0"/>
          </a:p>
          <a:p>
            <a:r>
              <a:rPr lang="en-GB" sz="1200" dirty="0" smtClean="0"/>
              <a:t>-loyalty </a:t>
            </a:r>
            <a:r>
              <a:rPr lang="en-GB" sz="1200" dirty="0"/>
              <a:t>or commitment to a superior or to a group or cause.</a:t>
            </a:r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213" y="2259286"/>
            <a:ext cx="2529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C</a:t>
            </a:r>
            <a:r>
              <a:rPr lang="en-GB" sz="2000" b="1" dirty="0" smtClean="0"/>
              <a:t>hastity</a:t>
            </a:r>
            <a:endParaRPr lang="en-GB" sz="2000" b="1" dirty="0"/>
          </a:p>
          <a:p>
            <a:r>
              <a:rPr lang="en-GB" sz="1200" dirty="0"/>
              <a:t>-the state or practice of refraining from extramarital, or especially from all, sexual intercourse.</a:t>
            </a:r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7920" y="1038614"/>
            <a:ext cx="1772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Slander</a:t>
            </a:r>
          </a:p>
          <a:p>
            <a:r>
              <a:rPr lang="en-GB" sz="1200" dirty="0" smtClean="0"/>
              <a:t>- words </a:t>
            </a:r>
            <a:r>
              <a:rPr lang="en-GB" sz="1200" dirty="0"/>
              <a:t>falsely spoken that damage the reputation of </a:t>
            </a:r>
            <a:r>
              <a:rPr lang="en-GB" sz="1200" dirty="0" smtClean="0"/>
              <a:t>another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31533" y="5435892"/>
            <a:ext cx="2361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Courtier</a:t>
            </a:r>
            <a:endParaRPr lang="en-GB" sz="2000" b="1" dirty="0"/>
          </a:p>
          <a:p>
            <a:r>
              <a:rPr lang="en-GB" sz="1200" dirty="0"/>
              <a:t>-a person who attends a royal court as a companion or adviser to the king or queen.</a:t>
            </a:r>
            <a:endParaRPr lang="en-GB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61137" y="5940655"/>
            <a:ext cx="2428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Masquerade</a:t>
            </a:r>
            <a:endParaRPr lang="en-GB" sz="2000" b="1" dirty="0"/>
          </a:p>
          <a:p>
            <a:pPr algn="r"/>
            <a:r>
              <a:rPr lang="en-GB" sz="1200" dirty="0" smtClean="0"/>
              <a:t>- A masked ball </a:t>
            </a:r>
            <a:endParaRPr lang="en-GB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94317" y="866039"/>
            <a:ext cx="13932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Scheming</a:t>
            </a:r>
            <a:endParaRPr lang="en-GB" sz="2000" b="1" dirty="0"/>
          </a:p>
          <a:p>
            <a:pPr algn="r"/>
            <a:r>
              <a:rPr lang="en-GB" sz="1200" dirty="0" smtClean="0"/>
              <a:t>-Obsesses over evil plans that cause harm to others.</a:t>
            </a:r>
            <a:endParaRPr lang="en-GB" sz="1200" dirty="0"/>
          </a:p>
          <a:p>
            <a:pPr algn="r"/>
            <a:r>
              <a:rPr lang="en-GB" sz="1200" b="1" dirty="0" smtClean="0"/>
              <a:t>Scheme</a:t>
            </a:r>
            <a:endParaRPr lang="en-GB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412252" y="3430446"/>
            <a:ext cx="22176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Foil</a:t>
            </a:r>
            <a:endParaRPr lang="en-GB" sz="2000" b="1" dirty="0"/>
          </a:p>
          <a:p>
            <a:pPr algn="r"/>
            <a:r>
              <a:rPr lang="en-GB" sz="1200" dirty="0"/>
              <a:t>In fiction, a foil is a character who contrasts with another character —usually the protagonist— in order to highlight particular qualities of the other character. </a:t>
            </a:r>
            <a:endParaRPr lang="en-GB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587616" y="5278935"/>
            <a:ext cx="2042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Cuckold</a:t>
            </a:r>
            <a:endParaRPr lang="en-GB" sz="2000" b="1" dirty="0"/>
          </a:p>
          <a:p>
            <a:pPr algn="r"/>
            <a:r>
              <a:rPr lang="en-GB" sz="1200" dirty="0"/>
              <a:t>-the husband of an adulteress, often regarded as an object of derision.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912683" y="2338374"/>
            <a:ext cx="1646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Comedy</a:t>
            </a:r>
            <a:endParaRPr lang="en-GB" sz="2000" b="1" dirty="0"/>
          </a:p>
          <a:p>
            <a:pPr algn="r"/>
            <a:r>
              <a:rPr lang="en-GB" sz="1200" dirty="0" smtClean="0"/>
              <a:t>-</a:t>
            </a:r>
            <a:r>
              <a:rPr lang="en-GB" sz="1200" dirty="0"/>
              <a:t>A </a:t>
            </a:r>
            <a:r>
              <a:rPr lang="en-GB" sz="1200" dirty="0" smtClean="0"/>
              <a:t>play </a:t>
            </a:r>
            <a:r>
              <a:rPr lang="en-GB" sz="1200" dirty="0" smtClean="0"/>
              <a:t>with a happy ending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876735" y="910376"/>
            <a:ext cx="1644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Manipulate</a:t>
            </a:r>
            <a:endParaRPr lang="en-GB" sz="2000" b="1" dirty="0"/>
          </a:p>
          <a:p>
            <a:pPr algn="r"/>
            <a:r>
              <a:rPr lang="en-GB" sz="1200" dirty="0" smtClean="0"/>
              <a:t>- control </a:t>
            </a:r>
            <a:r>
              <a:rPr lang="en-GB" sz="1200" dirty="0"/>
              <a:t>or influence (a person or situation) cleverly or unscrupulously..</a:t>
            </a:r>
            <a:endParaRPr lang="en-GB" sz="1200" dirty="0"/>
          </a:p>
          <a:p>
            <a:pPr algn="r"/>
            <a:r>
              <a:rPr lang="en-GB" sz="1200" b="1" dirty="0" smtClean="0"/>
              <a:t>Manipulative</a:t>
            </a:r>
            <a:endParaRPr lang="en-GB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15957" y="5495958"/>
            <a:ext cx="2042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/>
              <a:t>Dichotomy</a:t>
            </a:r>
            <a:endParaRPr lang="en-GB" sz="2000" b="1" dirty="0"/>
          </a:p>
          <a:p>
            <a:pPr algn="r"/>
            <a:r>
              <a:rPr lang="en-GB" sz="1200" dirty="0" smtClean="0"/>
              <a:t>-</a:t>
            </a:r>
            <a:r>
              <a:rPr lang="en-GB" sz="1200" dirty="0"/>
              <a:t>A division or contrast between two things that have polar or opposite qualities (e.g. good and bad, fair and foul</a:t>
            </a:r>
            <a:r>
              <a:rPr lang="en-GB" sz="1200" dirty="0" smtClean="0"/>
              <a:t>).</a:t>
            </a:r>
            <a:endParaRPr lang="en-GB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378" y="1853374"/>
            <a:ext cx="2863896" cy="36474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0128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213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Gray</dc:creator>
  <cp:lastModifiedBy>ndorking</cp:lastModifiedBy>
  <cp:revision>44</cp:revision>
  <cp:lastPrinted>2014-11-04T18:09:01Z</cp:lastPrinted>
  <dcterms:created xsi:type="dcterms:W3CDTF">2014-10-08T09:57:56Z</dcterms:created>
  <dcterms:modified xsi:type="dcterms:W3CDTF">2017-08-22T08:24:08Z</dcterms:modified>
</cp:coreProperties>
</file>