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7957B907-A628-4B28-848D-DA46719A4C19-L0-001.jpeg" descr="7957B907-A628-4B28-848D-DA46719A4C19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1E4AE531-2BDA-4AFB-9FBE-2068B1EF89F6-L0-001.jpeg" descr="1E4AE531-2BDA-4AFB-9FBE-2068B1EF89F6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B688B31-38CB-4DE0-912E-1FED0EC0CCF3-L0-001.jpeg" descr="2B688B31-38CB-4DE0-912E-1FED0EC0CCF3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6DA601C3-DB82-4B5B-A02B-D408BA56C7E4-L0-001.jpeg" descr="6DA601C3-DB82-4B5B-A02B-D408BA56C7E4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FF2433F6-F8D9-4695-B55D-B73A5ABE90E4-L0-001.jpeg" descr="FF2433F6-F8D9-4695-B55D-B73A5ABE90E4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