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9 MUSIC CLOSURE 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796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1 – Complete all grade 1 theory </a:t>
            </a:r>
            <a:r>
              <a:rPr lang="en-GB" dirty="0" smtClean="0"/>
              <a:t>pages</a:t>
            </a:r>
            <a:br>
              <a:rPr lang="en-GB" dirty="0" smtClean="0"/>
            </a:br>
            <a:r>
              <a:rPr lang="en-GB" dirty="0" smtClean="0"/>
              <a:t>This should take you three weeks to complete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STUCK? – Go online and watch videos on </a:t>
            </a:r>
            <a:r>
              <a:rPr lang="en-GB" dirty="0" err="1" smtClean="0"/>
              <a:t>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practise your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Try to practise your instrument for at least 20mins everyday.</a:t>
            </a:r>
          </a:p>
          <a:p>
            <a:r>
              <a:rPr lang="en-GB" dirty="0" smtClean="0"/>
              <a:t>Practise the pieces that you’ve been learning in class </a:t>
            </a:r>
          </a:p>
          <a:p>
            <a:r>
              <a:rPr lang="en-GB" dirty="0" smtClean="0"/>
              <a:t>Stretch yourself by playing new songs</a:t>
            </a:r>
          </a:p>
          <a:p>
            <a:r>
              <a:rPr lang="en-GB" smtClean="0"/>
              <a:t>try </a:t>
            </a:r>
            <a:r>
              <a:rPr lang="en-GB" dirty="0" smtClean="0"/>
              <a:t>recording yourself on your phone, do this to show the progress that you make</a:t>
            </a:r>
            <a:r>
              <a:rPr lang="en-GB" smtClean="0"/>
              <a:t>. </a:t>
            </a:r>
          </a:p>
          <a:p>
            <a:r>
              <a:rPr lang="en-GB" smtClean="0"/>
              <a:t>It </a:t>
            </a:r>
            <a:r>
              <a:rPr lang="en-GB" dirty="0" smtClean="0"/>
              <a:t>should be like a video diary of your progress.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5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</TotalTime>
  <Words>84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Impact</vt:lpstr>
      <vt:lpstr>Main Event</vt:lpstr>
      <vt:lpstr>YEAR 9 MUSIC CLOSURE WORK</vt:lpstr>
      <vt:lpstr>TASK 1 – Complete all grade 1 theory pages This should take you three weeks to complete</vt:lpstr>
      <vt:lpstr>Task 2 – practise your instrument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MUSIC CLOSURE WORK</dc:title>
  <dc:creator>Tim Dykes</dc:creator>
  <cp:lastModifiedBy>Tim Dykes</cp:lastModifiedBy>
  <cp:revision>2</cp:revision>
  <dcterms:created xsi:type="dcterms:W3CDTF">2020-03-19T11:16:51Z</dcterms:created>
  <dcterms:modified xsi:type="dcterms:W3CDTF">2020-03-23T14:15:18Z</dcterms:modified>
</cp:coreProperties>
</file>