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9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8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59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9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5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7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5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216F-F8CB-43E4-97B3-275A35136C7B}" type="datetimeFigureOut">
              <a:rPr lang="en-GB" smtClean="0"/>
              <a:t>19/11/2020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BD0FA-0A42-4F91-941E-0E7362AE3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/>
              <a:t>Welcome students.  You look amazing!!</a:t>
            </a:r>
            <a:endParaRPr lang="en-GB" sz="5400" b="1" dirty="0"/>
          </a:p>
        </p:txBody>
      </p:sp>
      <p:pic>
        <p:nvPicPr>
          <p:cNvPr id="1026" name="Picture 2" descr="Image result for graduation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15691" r="10468" b="24043"/>
          <a:stretch>
            <a:fillRect/>
          </a:stretch>
        </p:blipFill>
        <p:spPr bwMode="auto">
          <a:xfrm>
            <a:off x="2880773" y="1498593"/>
            <a:ext cx="5687493" cy="389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logo_option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64" y="5559954"/>
            <a:ext cx="4249738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4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7091"/>
            <a:ext cx="10515600" cy="1967779"/>
          </a:xfrm>
        </p:spPr>
        <p:txBody>
          <a:bodyPr/>
          <a:lstStyle/>
          <a:p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from our CEO – Jo Morgan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18" y="1376218"/>
            <a:ext cx="3537528" cy="525549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055" y="5899231"/>
            <a:ext cx="1424148" cy="73175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862619" y="1376218"/>
            <a:ext cx="3570160" cy="525477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</Words>
  <Application>Microsoft Office PowerPoint</Application>
  <PresentationFormat>Widescreen</PresentationFormat>
  <Paragraphs>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Office Theme</vt:lpstr>
      <vt:lpstr>Welcome students.  You look amazing!!</vt:lpstr>
      <vt:lpstr>Welcome from our CEO – Jo Morgan</vt:lpstr>
    </vt:vector>
  </TitlesOfParts>
  <Company>Shaw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Morgan (SET Head Office)</dc:creator>
  <cp:lastModifiedBy>Jo Coleman</cp:lastModifiedBy>
  <cp:revision>10</cp:revision>
  <dcterms:created xsi:type="dcterms:W3CDTF">2020-11-17T09:06:37Z</dcterms:created>
  <dcterms:modified xsi:type="dcterms:W3CDTF">2020-11-19T12:23:43Z</dcterms:modified>
</cp:coreProperties>
</file>